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722" r:id="rId2"/>
  </p:sldMasterIdLst>
  <p:notesMasterIdLst>
    <p:notesMasterId r:id="rId23"/>
  </p:notesMasterIdLst>
  <p:sldIdLst>
    <p:sldId id="2039" r:id="rId3"/>
    <p:sldId id="2038" r:id="rId4"/>
    <p:sldId id="2043" r:id="rId5"/>
    <p:sldId id="2044" r:id="rId6"/>
    <p:sldId id="2041" r:id="rId7"/>
    <p:sldId id="258" r:id="rId8"/>
    <p:sldId id="2045" r:id="rId9"/>
    <p:sldId id="2046" r:id="rId10"/>
    <p:sldId id="2050" r:id="rId11"/>
    <p:sldId id="2052" r:id="rId12"/>
    <p:sldId id="2048" r:id="rId13"/>
    <p:sldId id="2057" r:id="rId14"/>
    <p:sldId id="2055" r:id="rId15"/>
    <p:sldId id="2056" r:id="rId16"/>
    <p:sldId id="2053" r:id="rId17"/>
    <p:sldId id="261" r:id="rId18"/>
    <p:sldId id="262" r:id="rId19"/>
    <p:sldId id="2058" r:id="rId20"/>
    <p:sldId id="263" r:id="rId21"/>
    <p:sldId id="264" r:id="rId22"/>
  </p:sldIdLst>
  <p:sldSz cx="9144000" cy="6858000" type="screen4x3"/>
  <p:notesSz cx="6858000" cy="9144000"/>
  <p:embeddedFontLst>
    <p:embeddedFont>
      <p:font typeface="Avenir Next LT Pro" panose="020B0504020202020204" pitchFamily="34" charset="0"/>
      <p:regular r:id="rId24"/>
      <p:bold r:id="rId25"/>
      <p:italic r:id="rId26"/>
      <p:boldItalic r:id="rId27"/>
    </p:embeddedFont>
    <p:embeddedFont>
      <p:font typeface="Avenir Next LT Pro Demi" panose="020B0704020202020204" pitchFamily="34" charset="0"/>
      <p:bold r:id="rId28"/>
      <p:boldItalic r:id="rId29"/>
    </p:embeddedFont>
    <p:embeddedFont>
      <p:font typeface="Calibri" panose="020F050202020403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Montserrat Light" panose="00000400000000000000" pitchFamily="2" charset="0"/>
      <p:regular r:id="rId38"/>
      <p:bold r:id="rId39"/>
      <p:italic r:id="rId40"/>
      <p:boldItalic r:id="rId41"/>
    </p:embeddedFont>
    <p:embeddedFont>
      <p:font typeface="Montserrat Medium" panose="00000600000000000000" pitchFamily="2"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ZrXcAPj92tqON0sPt1HRUOTGDb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ayne Chan"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B3E3"/>
    <a:srgbClr val="002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7E7C79-A18E-48BB-A977-707813A1BA8C}" v="89" dt="2022-03-03T22:10:13.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17" d="100"/>
          <a:sy n="117" d="100"/>
        </p:scale>
        <p:origin x="8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ldbaum, Stephen (FRPPE)" userId="76f6f1ad-adbf-4246-9e93-d985a4d55f04" providerId="ADAL" clId="{FB7E7C79-A18E-48BB-A977-707813A1BA8C}"/>
    <pc:docChg chg="undo custSel addSld delSld modSld sldOrd modMainMaster">
      <pc:chgData name="Goldbaum, Stephen (FRPPE)" userId="76f6f1ad-adbf-4246-9e93-d985a4d55f04" providerId="ADAL" clId="{FB7E7C79-A18E-48BB-A977-707813A1BA8C}" dt="2022-03-04T18:30:37.979" v="1734" actId="1076"/>
      <pc:docMkLst>
        <pc:docMk/>
      </pc:docMkLst>
      <pc:sldChg chg="del">
        <pc:chgData name="Goldbaum, Stephen (FRPPE)" userId="76f6f1ad-adbf-4246-9e93-d985a4d55f04" providerId="ADAL" clId="{FB7E7C79-A18E-48BB-A977-707813A1BA8C}" dt="2022-03-03T20:11:10.166" v="504" actId="47"/>
        <pc:sldMkLst>
          <pc:docMk/>
          <pc:sldMk cId="0" sldId="256"/>
        </pc:sldMkLst>
      </pc:sldChg>
      <pc:sldChg chg="addSp modSp del">
        <pc:chgData name="Goldbaum, Stephen (FRPPE)" userId="76f6f1ad-adbf-4246-9e93-d985a4d55f04" providerId="ADAL" clId="{FB7E7C79-A18E-48BB-A977-707813A1BA8C}" dt="2022-03-03T22:07:45.829" v="1489" actId="47"/>
        <pc:sldMkLst>
          <pc:docMk/>
          <pc:sldMk cId="0" sldId="257"/>
        </pc:sldMkLst>
        <pc:picChg chg="add mod">
          <ac:chgData name="Goldbaum, Stephen (FRPPE)" userId="76f6f1ad-adbf-4246-9e93-d985a4d55f04" providerId="ADAL" clId="{FB7E7C79-A18E-48BB-A977-707813A1BA8C}" dt="2022-03-03T20:11:12.866" v="505"/>
          <ac:picMkLst>
            <pc:docMk/>
            <pc:sldMk cId="0" sldId="257"/>
            <ac:picMk id="3" creationId="{90353F5A-23B1-4D52-89FF-0A902382DF74}"/>
          </ac:picMkLst>
        </pc:picChg>
      </pc:sldChg>
      <pc:sldChg chg="modSp mod">
        <pc:chgData name="Goldbaum, Stephen (FRPPE)" userId="76f6f1ad-adbf-4246-9e93-d985a4d55f04" providerId="ADAL" clId="{FB7E7C79-A18E-48BB-A977-707813A1BA8C}" dt="2022-03-04T18:30:37.979" v="1734" actId="1076"/>
        <pc:sldMkLst>
          <pc:docMk/>
          <pc:sldMk cId="0" sldId="258"/>
        </pc:sldMkLst>
        <pc:picChg chg="mod">
          <ac:chgData name="Goldbaum, Stephen (FRPPE)" userId="76f6f1ad-adbf-4246-9e93-d985a4d55f04" providerId="ADAL" clId="{FB7E7C79-A18E-48BB-A977-707813A1BA8C}" dt="2022-03-04T18:30:37.979" v="1734" actId="1076"/>
          <ac:picMkLst>
            <pc:docMk/>
            <pc:sldMk cId="0" sldId="258"/>
            <ac:picMk id="86" creationId="{00000000-0000-0000-0000-000000000000}"/>
          </ac:picMkLst>
        </pc:picChg>
      </pc:sldChg>
      <pc:sldChg chg="modSp mod">
        <pc:chgData name="Goldbaum, Stephen (FRPPE)" userId="76f6f1ad-adbf-4246-9e93-d985a4d55f04" providerId="ADAL" clId="{FB7E7C79-A18E-48BB-A977-707813A1BA8C}" dt="2022-03-03T20:25:06.971" v="684" actId="20577"/>
        <pc:sldMkLst>
          <pc:docMk/>
          <pc:sldMk cId="0" sldId="259"/>
        </pc:sldMkLst>
        <pc:spChg chg="mod">
          <ac:chgData name="Goldbaum, Stephen (FRPPE)" userId="76f6f1ad-adbf-4246-9e93-d985a4d55f04" providerId="ADAL" clId="{FB7E7C79-A18E-48BB-A977-707813A1BA8C}" dt="2022-03-03T20:25:06.971" v="684" actId="20577"/>
          <ac:spMkLst>
            <pc:docMk/>
            <pc:sldMk cId="0" sldId="259"/>
            <ac:spMk id="91" creationId="{00000000-0000-0000-0000-000000000000}"/>
          </ac:spMkLst>
        </pc:spChg>
      </pc:sldChg>
      <pc:sldChg chg="modSp mod">
        <pc:chgData name="Goldbaum, Stephen (FRPPE)" userId="76f6f1ad-adbf-4246-9e93-d985a4d55f04" providerId="ADAL" clId="{FB7E7C79-A18E-48BB-A977-707813A1BA8C}" dt="2022-03-03T20:16:46.003" v="542" actId="20577"/>
        <pc:sldMkLst>
          <pc:docMk/>
          <pc:sldMk cId="0" sldId="263"/>
        </pc:sldMkLst>
        <pc:spChg chg="mod">
          <ac:chgData name="Goldbaum, Stephen (FRPPE)" userId="76f6f1ad-adbf-4246-9e93-d985a4d55f04" providerId="ADAL" clId="{FB7E7C79-A18E-48BB-A977-707813A1BA8C}" dt="2022-03-03T20:16:46.003" v="542" actId="20577"/>
          <ac:spMkLst>
            <pc:docMk/>
            <pc:sldMk cId="0" sldId="263"/>
            <ac:spMk id="115" creationId="{00000000-0000-0000-0000-000000000000}"/>
          </ac:spMkLst>
        </pc:spChg>
      </pc:sldChg>
      <pc:sldChg chg="addSp modSp mod ord">
        <pc:chgData name="Goldbaum, Stephen (FRPPE)" userId="76f6f1ad-adbf-4246-9e93-d985a4d55f04" providerId="ADAL" clId="{FB7E7C79-A18E-48BB-A977-707813A1BA8C}" dt="2022-03-03T22:07:40.619" v="1488" actId="20577"/>
        <pc:sldMkLst>
          <pc:docMk/>
          <pc:sldMk cId="1338478342" sldId="266"/>
        </pc:sldMkLst>
        <pc:spChg chg="mod">
          <ac:chgData name="Goldbaum, Stephen (FRPPE)" userId="76f6f1ad-adbf-4246-9e93-d985a4d55f04" providerId="ADAL" clId="{FB7E7C79-A18E-48BB-A977-707813A1BA8C}" dt="2022-03-03T22:07:40.619" v="1488" actId="20577"/>
          <ac:spMkLst>
            <pc:docMk/>
            <pc:sldMk cId="1338478342" sldId="266"/>
            <ac:spMk id="2" creationId="{20C27F5E-BDF5-4170-A2E1-0BF204C4495B}"/>
          </ac:spMkLst>
        </pc:spChg>
        <pc:spChg chg="mod">
          <ac:chgData name="Goldbaum, Stephen (FRPPE)" userId="76f6f1ad-adbf-4246-9e93-d985a4d55f04" providerId="ADAL" clId="{FB7E7C79-A18E-48BB-A977-707813A1BA8C}" dt="2022-03-03T22:07:03.133" v="1475" actId="1076"/>
          <ac:spMkLst>
            <pc:docMk/>
            <pc:sldMk cId="1338478342" sldId="266"/>
            <ac:spMk id="3" creationId="{376E9D3F-FA4C-45F7-938D-CC0CE8F3E1E9}"/>
          </ac:spMkLst>
        </pc:spChg>
        <pc:picChg chg="add mod">
          <ac:chgData name="Goldbaum, Stephen (FRPPE)" userId="76f6f1ad-adbf-4246-9e93-d985a4d55f04" providerId="ADAL" clId="{FB7E7C79-A18E-48BB-A977-707813A1BA8C}" dt="2022-03-03T22:05:56.246" v="1400" actId="14100"/>
          <ac:picMkLst>
            <pc:docMk/>
            <pc:sldMk cId="1338478342" sldId="266"/>
            <ac:picMk id="4" creationId="{7C12E194-08A9-4462-8840-4001FB9690DD}"/>
          </ac:picMkLst>
        </pc:picChg>
      </pc:sldChg>
      <pc:sldChg chg="addSp delSp modSp mod ord">
        <pc:chgData name="Goldbaum, Stephen (FRPPE)" userId="76f6f1ad-adbf-4246-9e93-d985a4d55f04" providerId="ADAL" clId="{FB7E7C79-A18E-48BB-A977-707813A1BA8C}" dt="2022-03-03T21:37:28.824" v="1186" actId="1076"/>
        <pc:sldMkLst>
          <pc:docMk/>
          <pc:sldMk cId="992573100" sldId="2038"/>
        </pc:sldMkLst>
        <pc:spChg chg="mod">
          <ac:chgData name="Goldbaum, Stephen (FRPPE)" userId="76f6f1ad-adbf-4246-9e93-d985a4d55f04" providerId="ADAL" clId="{FB7E7C79-A18E-48BB-A977-707813A1BA8C}" dt="2022-03-03T21:00:08.970" v="1010" actId="1076"/>
          <ac:spMkLst>
            <pc:docMk/>
            <pc:sldMk cId="992573100" sldId="2038"/>
            <ac:spMk id="4" creationId="{BD74C0C0-DED6-462D-A783-4D8E84FECAD1}"/>
          </ac:spMkLst>
        </pc:spChg>
        <pc:spChg chg="add del mod">
          <ac:chgData name="Goldbaum, Stephen (FRPPE)" userId="76f6f1ad-adbf-4246-9e93-d985a4d55f04" providerId="ADAL" clId="{FB7E7C79-A18E-48BB-A977-707813A1BA8C}" dt="2022-03-03T20:39:54.802" v="901" actId="478"/>
          <ac:spMkLst>
            <pc:docMk/>
            <pc:sldMk cId="992573100" sldId="2038"/>
            <ac:spMk id="19" creationId="{28BC4A84-308C-402D-A781-627CED2421E4}"/>
          </ac:spMkLst>
        </pc:spChg>
        <pc:spChg chg="add del mod">
          <ac:chgData name="Goldbaum, Stephen (FRPPE)" userId="76f6f1ad-adbf-4246-9e93-d985a4d55f04" providerId="ADAL" clId="{FB7E7C79-A18E-48BB-A977-707813A1BA8C}" dt="2022-03-03T20:48:57.779" v="964" actId="478"/>
          <ac:spMkLst>
            <pc:docMk/>
            <pc:sldMk cId="992573100" sldId="2038"/>
            <ac:spMk id="32" creationId="{3039ABF5-06D4-4965-8DD0-33EC18E86015}"/>
          </ac:spMkLst>
        </pc:spChg>
        <pc:spChg chg="add del mod">
          <ac:chgData name="Goldbaum, Stephen (FRPPE)" userId="76f6f1ad-adbf-4246-9e93-d985a4d55f04" providerId="ADAL" clId="{FB7E7C79-A18E-48BB-A977-707813A1BA8C}" dt="2022-03-03T21:01:29.576" v="1014" actId="478"/>
          <ac:spMkLst>
            <pc:docMk/>
            <pc:sldMk cId="992573100" sldId="2038"/>
            <ac:spMk id="36" creationId="{F255355A-9D36-4C6E-AD1F-190D50814825}"/>
          </ac:spMkLst>
        </pc:spChg>
        <pc:spChg chg="add del mod">
          <ac:chgData name="Goldbaum, Stephen (FRPPE)" userId="76f6f1ad-adbf-4246-9e93-d985a4d55f04" providerId="ADAL" clId="{FB7E7C79-A18E-48BB-A977-707813A1BA8C}" dt="2022-03-03T21:01:34.116" v="1015" actId="478"/>
          <ac:spMkLst>
            <pc:docMk/>
            <pc:sldMk cId="992573100" sldId="2038"/>
            <ac:spMk id="37" creationId="{D6962A71-5B14-42CB-9998-00189779ED23}"/>
          </ac:spMkLst>
        </pc:spChg>
        <pc:spChg chg="add mod">
          <ac:chgData name="Goldbaum, Stephen (FRPPE)" userId="76f6f1ad-adbf-4246-9e93-d985a4d55f04" providerId="ADAL" clId="{FB7E7C79-A18E-48BB-A977-707813A1BA8C}" dt="2022-03-03T21:37:28.824" v="1186" actId="1076"/>
          <ac:spMkLst>
            <pc:docMk/>
            <pc:sldMk cId="992573100" sldId="2038"/>
            <ac:spMk id="42" creationId="{4A76CEBC-6D2E-479F-820D-B8A09811D794}"/>
          </ac:spMkLst>
        </pc:spChg>
        <pc:spChg chg="del mod">
          <ac:chgData name="Goldbaum, Stephen (FRPPE)" userId="76f6f1ad-adbf-4246-9e93-d985a4d55f04" providerId="ADAL" clId="{FB7E7C79-A18E-48BB-A977-707813A1BA8C}" dt="2022-03-03T20:48:55.320" v="963" actId="478"/>
          <ac:spMkLst>
            <pc:docMk/>
            <pc:sldMk cId="992573100" sldId="2038"/>
            <ac:spMk id="204" creationId="{00000000-0000-0000-0000-000000000000}"/>
          </ac:spMkLst>
        </pc:spChg>
        <pc:grpChg chg="add mod">
          <ac:chgData name="Goldbaum, Stephen (FRPPE)" userId="76f6f1ad-adbf-4246-9e93-d985a4d55f04" providerId="ADAL" clId="{FB7E7C79-A18E-48BB-A977-707813A1BA8C}" dt="2022-03-03T20:51:38.694" v="990" actId="164"/>
          <ac:grpSpMkLst>
            <pc:docMk/>
            <pc:sldMk cId="992573100" sldId="2038"/>
            <ac:grpSpMk id="33" creationId="{BFBD721D-777D-4239-BD0D-B318C269DB2F}"/>
          </ac:grpSpMkLst>
        </pc:grpChg>
        <pc:grpChg chg="add mod">
          <ac:chgData name="Goldbaum, Stephen (FRPPE)" userId="76f6f1ad-adbf-4246-9e93-d985a4d55f04" providerId="ADAL" clId="{FB7E7C79-A18E-48BB-A977-707813A1BA8C}" dt="2022-03-03T21:01:59.889" v="1085" actId="1036"/>
          <ac:grpSpMkLst>
            <pc:docMk/>
            <pc:sldMk cId="992573100" sldId="2038"/>
            <ac:grpSpMk id="35" creationId="{EBAB2BF5-FA26-4D49-BC52-F65C41EC9CC9}"/>
          </ac:grpSpMkLst>
        </pc:grpChg>
        <pc:graphicFrameChg chg="add del mod">
          <ac:chgData name="Goldbaum, Stephen (FRPPE)" userId="76f6f1ad-adbf-4246-9e93-d985a4d55f04" providerId="ADAL" clId="{FB7E7C79-A18E-48BB-A977-707813A1BA8C}" dt="2022-03-03T20:46:34.804" v="952" actId="478"/>
          <ac:graphicFrameMkLst>
            <pc:docMk/>
            <pc:sldMk cId="992573100" sldId="2038"/>
            <ac:graphicFrameMk id="21" creationId="{33036373-39AE-40FA-BC1D-32CD60219C6B}"/>
          </ac:graphicFrameMkLst>
        </pc:graphicFrameChg>
        <pc:graphicFrameChg chg="add del mod">
          <ac:chgData name="Goldbaum, Stephen (FRPPE)" userId="76f6f1ad-adbf-4246-9e93-d985a4d55f04" providerId="ADAL" clId="{FB7E7C79-A18E-48BB-A977-707813A1BA8C}" dt="2022-03-03T20:46:45.032" v="954" actId="478"/>
          <ac:graphicFrameMkLst>
            <pc:docMk/>
            <pc:sldMk cId="992573100" sldId="2038"/>
            <ac:graphicFrameMk id="22" creationId="{A738954B-AF83-41A0-A4C1-3AAD6298534B}"/>
          </ac:graphicFrameMkLst>
        </pc:graphicFrameChg>
        <pc:graphicFrameChg chg="add del mod">
          <ac:chgData name="Goldbaum, Stephen (FRPPE)" userId="76f6f1ad-adbf-4246-9e93-d985a4d55f04" providerId="ADAL" clId="{FB7E7C79-A18E-48BB-A977-707813A1BA8C}" dt="2022-03-03T20:48:01.521" v="956" actId="478"/>
          <ac:graphicFrameMkLst>
            <pc:docMk/>
            <pc:sldMk cId="992573100" sldId="2038"/>
            <ac:graphicFrameMk id="23" creationId="{67228FB5-25C0-417A-BF4F-ECF35CEBBD90}"/>
          </ac:graphicFrameMkLst>
        </pc:graphicFrameChg>
        <pc:picChg chg="add mod">
          <ac:chgData name="Goldbaum, Stephen (FRPPE)" userId="76f6f1ad-adbf-4246-9e93-d985a4d55f04" providerId="ADAL" clId="{FB7E7C79-A18E-48BB-A977-707813A1BA8C}" dt="2022-03-03T21:01:59.889" v="1085" actId="1036"/>
          <ac:picMkLst>
            <pc:docMk/>
            <pc:sldMk cId="992573100" sldId="2038"/>
            <ac:picMk id="6" creationId="{A3D22F25-0F2B-44D4-ACB0-DBFAF83DCDB7}"/>
          </ac:picMkLst>
        </pc:picChg>
        <pc:picChg chg="add mod">
          <ac:chgData name="Goldbaum, Stephen (FRPPE)" userId="76f6f1ad-adbf-4246-9e93-d985a4d55f04" providerId="ADAL" clId="{FB7E7C79-A18E-48BB-A977-707813A1BA8C}" dt="2022-03-03T21:01:59.889" v="1085" actId="1036"/>
          <ac:picMkLst>
            <pc:docMk/>
            <pc:sldMk cId="992573100" sldId="2038"/>
            <ac:picMk id="8" creationId="{21BC97CE-B655-4825-A38B-C74AAC81A4F8}"/>
          </ac:picMkLst>
        </pc:picChg>
        <pc:picChg chg="mod ord">
          <ac:chgData name="Goldbaum, Stephen (FRPPE)" userId="76f6f1ad-adbf-4246-9e93-d985a4d55f04" providerId="ADAL" clId="{FB7E7C79-A18E-48BB-A977-707813A1BA8C}" dt="2022-03-03T21:01:59.889" v="1085" actId="1036"/>
          <ac:picMkLst>
            <pc:docMk/>
            <pc:sldMk cId="992573100" sldId="2038"/>
            <ac:picMk id="9" creationId="{7683D7A9-C63D-428D-BE87-BBD9E0C732EC}"/>
          </ac:picMkLst>
        </pc:picChg>
        <pc:picChg chg="add mod">
          <ac:chgData name="Goldbaum, Stephen (FRPPE)" userId="76f6f1ad-adbf-4246-9e93-d985a4d55f04" providerId="ADAL" clId="{FB7E7C79-A18E-48BB-A977-707813A1BA8C}" dt="2022-03-03T21:32:21.554" v="1176" actId="1035"/>
          <ac:picMkLst>
            <pc:docMk/>
            <pc:sldMk cId="992573100" sldId="2038"/>
            <ac:picMk id="10" creationId="{85723A27-562C-426A-BB74-CE528B6F9C24}"/>
          </ac:picMkLst>
        </pc:picChg>
        <pc:picChg chg="add mod">
          <ac:chgData name="Goldbaum, Stephen (FRPPE)" userId="76f6f1ad-adbf-4246-9e93-d985a4d55f04" providerId="ADAL" clId="{FB7E7C79-A18E-48BB-A977-707813A1BA8C}" dt="2022-03-03T21:01:59.889" v="1085" actId="1036"/>
          <ac:picMkLst>
            <pc:docMk/>
            <pc:sldMk cId="992573100" sldId="2038"/>
            <ac:picMk id="11" creationId="{22B35E85-8736-4AA5-9FD9-9F335F02BA6B}"/>
          </ac:picMkLst>
        </pc:picChg>
        <pc:picChg chg="add mod">
          <ac:chgData name="Goldbaum, Stephen (FRPPE)" userId="76f6f1ad-adbf-4246-9e93-d985a4d55f04" providerId="ADAL" clId="{FB7E7C79-A18E-48BB-A977-707813A1BA8C}" dt="2022-03-03T21:22:57.146" v="1168" actId="1076"/>
          <ac:picMkLst>
            <pc:docMk/>
            <pc:sldMk cId="992573100" sldId="2038"/>
            <ac:picMk id="13" creationId="{FBBDC11F-D355-41D8-B448-42039BCB3027}"/>
          </ac:picMkLst>
        </pc:picChg>
        <pc:picChg chg="add del mod">
          <ac:chgData name="Goldbaum, Stephen (FRPPE)" userId="76f6f1ad-adbf-4246-9e93-d985a4d55f04" providerId="ADAL" clId="{FB7E7C79-A18E-48BB-A977-707813A1BA8C}" dt="2022-03-03T21:36:08.864" v="1180" actId="478"/>
          <ac:picMkLst>
            <pc:docMk/>
            <pc:sldMk cId="992573100" sldId="2038"/>
            <ac:picMk id="18" creationId="{155851DE-36CC-4A94-8A87-E55E6F9C3E87}"/>
          </ac:picMkLst>
        </pc:picChg>
        <pc:picChg chg="add del mod">
          <ac:chgData name="Goldbaum, Stephen (FRPPE)" userId="76f6f1ad-adbf-4246-9e93-d985a4d55f04" providerId="ADAL" clId="{FB7E7C79-A18E-48BB-A977-707813A1BA8C}" dt="2022-03-03T20:46:04.762" v="950" actId="478"/>
          <ac:picMkLst>
            <pc:docMk/>
            <pc:sldMk cId="992573100" sldId="2038"/>
            <ac:picMk id="20" creationId="{ABD66066-B859-40D0-B8DD-FA28666C16AC}"/>
          </ac:picMkLst>
        </pc:picChg>
        <pc:picChg chg="add mod">
          <ac:chgData name="Goldbaum, Stephen (FRPPE)" userId="76f6f1ad-adbf-4246-9e93-d985a4d55f04" providerId="ADAL" clId="{FB7E7C79-A18E-48BB-A977-707813A1BA8C}" dt="2022-03-03T21:22:31.040" v="1166" actId="1076"/>
          <ac:picMkLst>
            <pc:docMk/>
            <pc:sldMk cId="992573100" sldId="2038"/>
            <ac:picMk id="25" creationId="{F2CBDB01-BEAE-4E0F-A847-A98F0F9AE856}"/>
          </ac:picMkLst>
        </pc:picChg>
        <pc:picChg chg="add del mod">
          <ac:chgData name="Goldbaum, Stephen (FRPPE)" userId="76f6f1ad-adbf-4246-9e93-d985a4d55f04" providerId="ADAL" clId="{FB7E7C79-A18E-48BB-A977-707813A1BA8C}" dt="2022-03-03T20:48:30.259" v="960" actId="478"/>
          <ac:picMkLst>
            <pc:docMk/>
            <pc:sldMk cId="992573100" sldId="2038"/>
            <ac:picMk id="27" creationId="{D216611D-144F-4B6A-99C1-58FE89F35A0C}"/>
          </ac:picMkLst>
        </pc:picChg>
        <pc:picChg chg="mod">
          <ac:chgData name="Goldbaum, Stephen (FRPPE)" userId="76f6f1ad-adbf-4246-9e93-d985a4d55f04" providerId="ADAL" clId="{FB7E7C79-A18E-48BB-A977-707813A1BA8C}" dt="2022-03-03T20:53:40.324" v="1007" actId="14100"/>
          <ac:picMkLst>
            <pc:docMk/>
            <pc:sldMk cId="992573100" sldId="2038"/>
            <ac:picMk id="30" creationId="{FBDB56D7-3641-4645-B5EF-1CFD19927311}"/>
          </ac:picMkLst>
        </pc:picChg>
        <pc:picChg chg="add mod">
          <ac:chgData name="Goldbaum, Stephen (FRPPE)" userId="76f6f1ad-adbf-4246-9e93-d985a4d55f04" providerId="ADAL" clId="{FB7E7C79-A18E-48BB-A977-707813A1BA8C}" dt="2022-03-03T21:36:33.761" v="1185" actId="1076"/>
          <ac:picMkLst>
            <pc:docMk/>
            <pc:sldMk cId="992573100" sldId="2038"/>
            <ac:picMk id="39" creationId="{B5EFE494-9A4A-40D9-A986-2EC98CFB3350}"/>
          </ac:picMkLst>
        </pc:picChg>
        <pc:picChg chg="add mod">
          <ac:chgData name="Goldbaum, Stephen (FRPPE)" userId="76f6f1ad-adbf-4246-9e93-d985a4d55f04" providerId="ADAL" clId="{FB7E7C79-A18E-48BB-A977-707813A1BA8C}" dt="2022-03-03T21:37:28.824" v="1186" actId="1076"/>
          <ac:picMkLst>
            <pc:docMk/>
            <pc:sldMk cId="992573100" sldId="2038"/>
            <ac:picMk id="43" creationId="{EF4D487D-05FE-4ABE-9AF4-9D6E21B15103}"/>
          </ac:picMkLst>
        </pc:picChg>
      </pc:sldChg>
      <pc:sldChg chg="addSp delSp modSp new mod">
        <pc:chgData name="Goldbaum, Stephen (FRPPE)" userId="76f6f1ad-adbf-4246-9e93-d985a4d55f04" providerId="ADAL" clId="{FB7E7C79-A18E-48BB-A977-707813A1BA8C}" dt="2022-03-03T20:02:29.435" v="188" actId="14100"/>
        <pc:sldMkLst>
          <pc:docMk/>
          <pc:sldMk cId="503463747" sldId="2039"/>
        </pc:sldMkLst>
        <pc:spChg chg="del">
          <ac:chgData name="Goldbaum, Stephen (FRPPE)" userId="76f6f1ad-adbf-4246-9e93-d985a4d55f04" providerId="ADAL" clId="{FB7E7C79-A18E-48BB-A977-707813A1BA8C}" dt="2022-03-03T20:00:45.541" v="160"/>
          <ac:spMkLst>
            <pc:docMk/>
            <pc:sldMk cId="503463747" sldId="2039"/>
            <ac:spMk id="2" creationId="{D44858C8-18FA-454F-B7A4-5E93440BE012}"/>
          </ac:spMkLst>
        </pc:spChg>
        <pc:spChg chg="del">
          <ac:chgData name="Goldbaum, Stephen (FRPPE)" userId="76f6f1ad-adbf-4246-9e93-d985a4d55f04" providerId="ADAL" clId="{FB7E7C79-A18E-48BB-A977-707813A1BA8C}" dt="2022-03-03T20:00:45.541" v="160"/>
          <ac:spMkLst>
            <pc:docMk/>
            <pc:sldMk cId="503463747" sldId="2039"/>
            <ac:spMk id="3" creationId="{2CECA442-82D5-4163-B434-1F615477CD15}"/>
          </ac:spMkLst>
        </pc:spChg>
        <pc:spChg chg="add del mod">
          <ac:chgData name="Goldbaum, Stephen (FRPPE)" userId="76f6f1ad-adbf-4246-9e93-d985a4d55f04" providerId="ADAL" clId="{FB7E7C79-A18E-48BB-A977-707813A1BA8C}" dt="2022-03-03T20:01:01.968" v="161" actId="478"/>
          <ac:spMkLst>
            <pc:docMk/>
            <pc:sldMk cId="503463747" sldId="2039"/>
            <ac:spMk id="4" creationId="{C64E2DE6-4D2B-4D6F-BC85-D47DE9921E23}"/>
          </ac:spMkLst>
        </pc:spChg>
        <pc:spChg chg="add mod">
          <ac:chgData name="Goldbaum, Stephen (FRPPE)" userId="76f6f1ad-adbf-4246-9e93-d985a4d55f04" providerId="ADAL" clId="{FB7E7C79-A18E-48BB-A977-707813A1BA8C}" dt="2022-03-03T20:01:29.908" v="187" actId="113"/>
          <ac:spMkLst>
            <pc:docMk/>
            <pc:sldMk cId="503463747" sldId="2039"/>
            <ac:spMk id="5" creationId="{C5E36CB7-3D4C-4C59-AD4E-44AAF586103E}"/>
          </ac:spMkLst>
        </pc:spChg>
        <pc:picChg chg="add mod">
          <ac:chgData name="Goldbaum, Stephen (FRPPE)" userId="76f6f1ad-adbf-4246-9e93-d985a4d55f04" providerId="ADAL" clId="{FB7E7C79-A18E-48BB-A977-707813A1BA8C}" dt="2022-03-03T20:02:29.435" v="188" actId="14100"/>
          <ac:picMkLst>
            <pc:docMk/>
            <pc:sldMk cId="503463747" sldId="2039"/>
            <ac:picMk id="6" creationId="{AF85EE4D-BC6E-4025-B804-E48B76A91454}"/>
          </ac:picMkLst>
        </pc:picChg>
      </pc:sldChg>
      <pc:sldChg chg="modSp new mod">
        <pc:chgData name="Goldbaum, Stephen (FRPPE)" userId="76f6f1ad-adbf-4246-9e93-d985a4d55f04" providerId="ADAL" clId="{FB7E7C79-A18E-48BB-A977-707813A1BA8C}" dt="2022-03-03T20:28:28.726" v="855" actId="20577"/>
        <pc:sldMkLst>
          <pc:docMk/>
          <pc:sldMk cId="2338836620" sldId="2040"/>
        </pc:sldMkLst>
        <pc:spChg chg="mod">
          <ac:chgData name="Goldbaum, Stephen (FRPPE)" userId="76f6f1ad-adbf-4246-9e93-d985a4d55f04" providerId="ADAL" clId="{FB7E7C79-A18E-48BB-A977-707813A1BA8C}" dt="2022-03-03T20:28:28.726" v="855" actId="20577"/>
          <ac:spMkLst>
            <pc:docMk/>
            <pc:sldMk cId="2338836620" sldId="2040"/>
            <ac:spMk id="2" creationId="{9B9E80F2-1D2F-470A-898D-E0BBDDEC3C84}"/>
          </ac:spMkLst>
        </pc:spChg>
        <pc:spChg chg="mod">
          <ac:chgData name="Goldbaum, Stephen (FRPPE)" userId="76f6f1ad-adbf-4246-9e93-d985a4d55f04" providerId="ADAL" clId="{FB7E7C79-A18E-48BB-A977-707813A1BA8C}" dt="2022-03-03T20:17:01.706" v="556" actId="20577"/>
          <ac:spMkLst>
            <pc:docMk/>
            <pc:sldMk cId="2338836620" sldId="2040"/>
            <ac:spMk id="3" creationId="{905AD68D-D5CD-48FA-ABF4-BD671AC617BF}"/>
          </ac:spMkLst>
        </pc:spChg>
      </pc:sldChg>
      <pc:sldChg chg="addSp modSp new mod">
        <pc:chgData name="Goldbaum, Stephen (FRPPE)" userId="76f6f1ad-adbf-4246-9e93-d985a4d55f04" providerId="ADAL" clId="{FB7E7C79-A18E-48BB-A977-707813A1BA8C}" dt="2022-03-03T22:16:40.805" v="1722" actId="20577"/>
        <pc:sldMkLst>
          <pc:docMk/>
          <pc:sldMk cId="3691845015" sldId="2041"/>
        </pc:sldMkLst>
        <pc:spChg chg="mod">
          <ac:chgData name="Goldbaum, Stephen (FRPPE)" userId="76f6f1ad-adbf-4246-9e93-d985a4d55f04" providerId="ADAL" clId="{FB7E7C79-A18E-48BB-A977-707813A1BA8C}" dt="2022-03-03T22:10:13.403" v="1598"/>
          <ac:spMkLst>
            <pc:docMk/>
            <pc:sldMk cId="3691845015" sldId="2041"/>
            <ac:spMk id="2" creationId="{5DC01EAD-5C88-43BB-868B-3D772B22FC66}"/>
          </ac:spMkLst>
        </pc:spChg>
        <pc:spChg chg="add mod">
          <ac:chgData name="Goldbaum, Stephen (FRPPE)" userId="76f6f1ad-adbf-4246-9e93-d985a4d55f04" providerId="ADAL" clId="{FB7E7C79-A18E-48BB-A977-707813A1BA8C}" dt="2022-03-03T22:16:40.805" v="1722" actId="20577"/>
          <ac:spMkLst>
            <pc:docMk/>
            <pc:sldMk cId="3691845015" sldId="2041"/>
            <ac:spMk id="3" creationId="{88AF1980-DE02-47D3-BBAD-6D0CA1B5AC4B}"/>
          </ac:spMkLst>
        </pc:spChg>
        <pc:spChg chg="add mod">
          <ac:chgData name="Goldbaum, Stephen (FRPPE)" userId="76f6f1ad-adbf-4246-9e93-d985a4d55f04" providerId="ADAL" clId="{FB7E7C79-A18E-48BB-A977-707813A1BA8C}" dt="2022-03-03T22:11:37.975" v="1680" actId="20577"/>
          <ac:spMkLst>
            <pc:docMk/>
            <pc:sldMk cId="3691845015" sldId="2041"/>
            <ac:spMk id="4" creationId="{CE4530CE-BEC9-439A-AC2C-A0701FAE412A}"/>
          </ac:spMkLst>
        </pc:spChg>
      </pc:sldChg>
      <pc:sldMasterChg chg="modSp mod modSldLayout">
        <pc:chgData name="Goldbaum, Stephen (FRPPE)" userId="76f6f1ad-adbf-4246-9e93-d985a4d55f04" providerId="ADAL" clId="{FB7E7C79-A18E-48BB-A977-707813A1BA8C}" dt="2022-03-04T18:29:02.147" v="1733" actId="14100"/>
        <pc:sldMasterMkLst>
          <pc:docMk/>
          <pc:sldMasterMk cId="2067456601" sldId="2147483722"/>
        </pc:sldMasterMkLst>
        <pc:spChg chg="mod">
          <ac:chgData name="Goldbaum, Stephen (FRPPE)" userId="76f6f1ad-adbf-4246-9e93-d985a4d55f04" providerId="ADAL" clId="{FB7E7C79-A18E-48BB-A977-707813A1BA8C}" dt="2022-03-04T18:28:52.406" v="1732" actId="14100"/>
          <ac:spMkLst>
            <pc:docMk/>
            <pc:sldMasterMk cId="2067456601" sldId="2147483722"/>
            <ac:spMk id="51" creationId="{00000000-0000-0000-0000-000000000000}"/>
          </ac:spMkLst>
        </pc:spChg>
        <pc:picChg chg="mod">
          <ac:chgData name="Goldbaum, Stephen (FRPPE)" userId="76f6f1ad-adbf-4246-9e93-d985a4d55f04" providerId="ADAL" clId="{FB7E7C79-A18E-48BB-A977-707813A1BA8C}" dt="2022-03-03T20:38:38.286" v="896" actId="1036"/>
          <ac:picMkLst>
            <pc:docMk/>
            <pc:sldMasterMk cId="2067456601" sldId="2147483722"/>
            <ac:picMk id="9" creationId="{D5074F2C-8DEB-4102-94C6-77B30BC548E2}"/>
          </ac:picMkLst>
        </pc:picChg>
        <pc:picChg chg="mod">
          <ac:chgData name="Goldbaum, Stephen (FRPPE)" userId="76f6f1ad-adbf-4246-9e93-d985a4d55f04" providerId="ADAL" clId="{FB7E7C79-A18E-48BB-A977-707813A1BA8C}" dt="2022-03-04T18:29:02.147" v="1733" actId="14100"/>
          <ac:picMkLst>
            <pc:docMk/>
            <pc:sldMasterMk cId="2067456601" sldId="2147483722"/>
            <ac:picMk id="54" creationId="{00000000-0000-0000-0000-000000000000}"/>
          </ac:picMkLst>
        </pc:picChg>
        <pc:sldLayoutChg chg="modSp mod">
          <pc:chgData name="Goldbaum, Stephen (FRPPE)" userId="76f6f1ad-adbf-4246-9e93-d985a4d55f04" providerId="ADAL" clId="{FB7E7C79-A18E-48BB-A977-707813A1BA8C}" dt="2022-03-04T18:27:30.776" v="1725" actId="14100"/>
          <pc:sldLayoutMkLst>
            <pc:docMk/>
            <pc:sldMasterMk cId="2067456601" sldId="2147483722"/>
            <pc:sldLayoutMk cId="1654700595" sldId="2147483723"/>
          </pc:sldLayoutMkLst>
          <pc:picChg chg="mod">
            <ac:chgData name="Goldbaum, Stephen (FRPPE)" userId="76f6f1ad-adbf-4246-9e93-d985a4d55f04" providerId="ADAL" clId="{FB7E7C79-A18E-48BB-A977-707813A1BA8C}" dt="2022-03-04T18:27:24.645" v="1724" actId="14100"/>
            <ac:picMkLst>
              <pc:docMk/>
              <pc:sldMasterMk cId="2067456601" sldId="2147483722"/>
              <pc:sldLayoutMk cId="1654700595" sldId="2147483723"/>
              <ac:picMk id="62" creationId="{00000000-0000-0000-0000-000000000000}"/>
            </ac:picMkLst>
          </pc:picChg>
          <pc:picChg chg="mod">
            <ac:chgData name="Goldbaum, Stephen (FRPPE)" userId="76f6f1ad-adbf-4246-9e93-d985a4d55f04" providerId="ADAL" clId="{FB7E7C79-A18E-48BB-A977-707813A1BA8C}" dt="2022-03-04T18:27:30.776" v="1725" actId="14100"/>
            <ac:picMkLst>
              <pc:docMk/>
              <pc:sldMasterMk cId="2067456601" sldId="2147483722"/>
              <pc:sldLayoutMk cId="1654700595" sldId="2147483723"/>
              <ac:picMk id="64" creationId="{00000000-0000-0000-0000-000000000000}"/>
            </ac:picMkLst>
          </pc:picChg>
        </pc:sldLayoutChg>
        <pc:sldLayoutChg chg="modSp mod">
          <pc:chgData name="Goldbaum, Stephen (FRPPE)" userId="76f6f1ad-adbf-4246-9e93-d985a4d55f04" providerId="ADAL" clId="{FB7E7C79-A18E-48BB-A977-707813A1BA8C}" dt="2022-03-04T18:27:57.136" v="1727" actId="14100"/>
          <pc:sldLayoutMkLst>
            <pc:docMk/>
            <pc:sldMasterMk cId="2067456601" sldId="2147483722"/>
            <pc:sldLayoutMk cId="925701138" sldId="2147483730"/>
          </pc:sldLayoutMkLst>
          <pc:picChg chg="mod">
            <ac:chgData name="Goldbaum, Stephen (FRPPE)" userId="76f6f1ad-adbf-4246-9e93-d985a4d55f04" providerId="ADAL" clId="{FB7E7C79-A18E-48BB-A977-707813A1BA8C}" dt="2022-03-04T18:27:57.136" v="1727" actId="14100"/>
            <ac:picMkLst>
              <pc:docMk/>
              <pc:sldMasterMk cId="2067456601" sldId="2147483722"/>
              <pc:sldLayoutMk cId="925701138" sldId="2147483730"/>
              <ac:picMk id="95" creationId="{00000000-0000-0000-0000-000000000000}"/>
            </ac:picMkLst>
          </pc:picChg>
          <pc:picChg chg="mod">
            <ac:chgData name="Goldbaum, Stephen (FRPPE)" userId="76f6f1ad-adbf-4246-9e93-d985a4d55f04" providerId="ADAL" clId="{FB7E7C79-A18E-48BB-A977-707813A1BA8C}" dt="2022-03-04T18:27:49.891" v="1726" actId="14100"/>
            <ac:picMkLst>
              <pc:docMk/>
              <pc:sldMasterMk cId="2067456601" sldId="2147483722"/>
              <pc:sldLayoutMk cId="925701138" sldId="2147483730"/>
              <ac:picMk id="97" creationId="{00000000-0000-0000-0000-000000000000}"/>
            </ac:picMkLst>
          </pc:picChg>
        </pc:sldLayoutChg>
        <pc:sldLayoutChg chg="modSp mod">
          <pc:chgData name="Goldbaum, Stephen (FRPPE)" userId="76f6f1ad-adbf-4246-9e93-d985a4d55f04" providerId="ADAL" clId="{FB7E7C79-A18E-48BB-A977-707813A1BA8C}" dt="2022-03-04T18:28:20.893" v="1728" actId="14100"/>
          <pc:sldLayoutMkLst>
            <pc:docMk/>
            <pc:sldMasterMk cId="2067456601" sldId="2147483722"/>
            <pc:sldLayoutMk cId="3974030294" sldId="2147483733"/>
          </pc:sldLayoutMkLst>
          <pc:spChg chg="mod">
            <ac:chgData name="Goldbaum, Stephen (FRPPE)" userId="76f6f1ad-adbf-4246-9e93-d985a4d55f04" providerId="ADAL" clId="{FB7E7C79-A18E-48BB-A977-707813A1BA8C}" dt="2022-03-04T18:28:20.893" v="1728" actId="14100"/>
            <ac:spMkLst>
              <pc:docMk/>
              <pc:sldMasterMk cId="2067456601" sldId="2147483722"/>
              <pc:sldLayoutMk cId="3974030294" sldId="2147483733"/>
              <ac:spMk id="3"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2-03-01T21:12:15.882" idx="4">
    <p:pos x="6000" y="0"/>
    <p:text>Can we tie in why and how Databricks, Spark or Delta Lake matters to Morphir? What's the relationship? Is this something we can visualize with a conceptual diagram?</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WID45XU"/>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3-01T21:13:18.587" idx="6">
    <p:pos x="6000" y="100"/>
    <p:text>This could also be broken up into a few slides for readability. Would be great if the links worked vs screen shots.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WID45XY"/>
      </p:ext>
    </p:extLst>
  </p:cm>
  <p:cm authorId="0" dt="2022-03-01T21:14:28.748" idx="5">
    <p:pos x="6000" y="0"/>
    <p:text>Can we tie all of this back to the industry and what Morphir unlocks for fintechs and FSIs?
Maybe close with a roadmap or visionary slide - What's next for Morphir and how else is MS planning to drive industry innovation?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WID45X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9725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641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4158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Business users can’t understand from code</a:t>
            </a:r>
          </a:p>
          <a:p>
            <a:pPr>
              <a:buFont typeface="Arial" panose="020B0604020202020204" pitchFamily="34" charset="0"/>
              <a:buChar char="•"/>
            </a:pPr>
            <a:r>
              <a:rPr lang="en-US" dirty="0"/>
              <a:t>Neither can we!</a:t>
            </a:r>
          </a:p>
          <a:p>
            <a:pPr>
              <a:buFont typeface="Arial" panose="020B0604020202020204" pitchFamily="34" charset="0"/>
              <a:buChar char="•"/>
            </a:pPr>
            <a:r>
              <a:rPr lang="en-US" dirty="0"/>
              <a:t>Forensics exercise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181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2" Type="http://schemas.openxmlformats.org/officeDocument/2006/relationships/hyperlink" Target="mailto:help@finos.org"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9802" r="10404" b="16756"/>
          <a:stretch/>
        </p:blipFill>
        <p:spPr>
          <a:xfrm>
            <a:off x="2" y="1527115"/>
            <a:ext cx="9143997" cy="914400"/>
          </a:xfrm>
          <a:prstGeom prst="rect">
            <a:avLst/>
          </a:prstGeom>
        </p:spPr>
      </p:pic>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sp>
        <p:nvSpPr>
          <p:cNvPr id="8" name="Text Placeholder 2"/>
          <p:cNvSpPr>
            <a:spLocks noGrp="1"/>
          </p:cNvSpPr>
          <p:nvPr>
            <p:ph type="body" sz="quarter" idx="11" hasCustomPrompt="1"/>
          </p:nvPr>
        </p:nvSpPr>
        <p:spPr>
          <a:xfrm>
            <a:off x="457200" y="2880360"/>
            <a:ext cx="8138160" cy="1133856"/>
          </a:xfrm>
        </p:spPr>
        <p:txBody>
          <a:bodyPr tIns="45720" rIns="82296" bIns="45720" anchor="b" anchorCtr="0"/>
          <a:lstStyle>
            <a:lvl1pPr>
              <a:lnSpc>
                <a:spcPct val="100000"/>
              </a:lnSpc>
              <a:spcBef>
                <a:spcPts val="0"/>
              </a:spcBef>
              <a:defRPr sz="2800" spc="0" baseline="0">
                <a:solidFill>
                  <a:schemeClr val="tx1"/>
                </a:solidFill>
                <a:latin typeface="+mj-lt"/>
              </a:defRPr>
            </a:lvl1pPr>
            <a:lvl2pPr>
              <a:spcBef>
                <a:spcPts val="1200"/>
              </a:spcBef>
              <a:defRPr sz="2000" b="1" baseline="0">
                <a:solidFill>
                  <a:schemeClr val="accent2"/>
                </a:solidFill>
              </a:defRPr>
            </a:lvl2pPr>
          </a:lstStyle>
          <a:p>
            <a:pPr lvl="0"/>
            <a:r>
              <a:rPr lang="en-US"/>
              <a:t>Presentation Title</a:t>
            </a:r>
            <a:endParaRPr lang="en-US" dirty="0"/>
          </a:p>
        </p:txBody>
      </p:sp>
      <p:sp>
        <p:nvSpPr>
          <p:cNvPr id="9" name="Text Placeholder 6"/>
          <p:cNvSpPr>
            <a:spLocks noGrp="1"/>
          </p:cNvSpPr>
          <p:nvPr>
            <p:ph type="body" sz="quarter" idx="13" hasCustomPrompt="1"/>
          </p:nvPr>
        </p:nvSpPr>
        <p:spPr>
          <a:xfrm>
            <a:off x="457200" y="4187952"/>
            <a:ext cx="8138160" cy="612648"/>
          </a:xfrm>
        </p:spPr>
        <p:txBody>
          <a:bodyPr/>
          <a:lstStyle>
            <a:lvl1pPr>
              <a:spcBef>
                <a:spcPts val="200"/>
              </a:spcBef>
              <a:defRPr sz="1800"/>
            </a:lvl1pPr>
          </a:lstStyle>
          <a:p>
            <a:pPr lvl="0"/>
            <a:r>
              <a:rPr lang="en-US"/>
              <a:t>Presenter(s) Name, Title </a:t>
            </a:r>
            <a:br>
              <a:rPr lang="en-US"/>
            </a:br>
            <a:r>
              <a:rPr lang="en-US"/>
              <a:t>Date</a:t>
            </a:r>
            <a:endParaRPr lang="en-US" dirty="0"/>
          </a:p>
        </p:txBody>
      </p:sp>
    </p:spTree>
    <p:extLst>
      <p:ext uri="{BB962C8B-B14F-4D97-AF65-F5344CB8AC3E}">
        <p14:creationId xmlns:p14="http://schemas.microsoft.com/office/powerpoint/2010/main" val="92510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_Two-on-a-Page">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457200" y="1554163"/>
            <a:ext cx="3932238" cy="4526597"/>
          </a:xfrm>
        </p:spPr>
        <p:txBody>
          <a:bodyPr/>
          <a:lstStyle>
            <a:lvl1pPr>
              <a:lnSpc>
                <a:spcPct val="120000"/>
              </a:lnSpc>
              <a:spcBef>
                <a:spcPts val="1400"/>
              </a:spcBef>
              <a:spcAft>
                <a:spcPts val="0"/>
              </a:spcAft>
              <a:defRPr sz="1200" baseline="0"/>
            </a:lvl1pPr>
            <a:lvl2pPr>
              <a:lnSpc>
                <a:spcPct val="120000"/>
              </a:lnSpc>
              <a:spcBef>
                <a:spcPts val="1000"/>
              </a:spcBef>
              <a:spcAft>
                <a:spcPts val="0"/>
              </a:spcAft>
              <a:defRPr sz="1200" baseline="0"/>
            </a:lvl2pPr>
            <a:lvl3pPr>
              <a:lnSpc>
                <a:spcPct val="120000"/>
              </a:lnSpc>
              <a:spcBef>
                <a:spcPts val="600"/>
              </a:spcBef>
              <a:spcAft>
                <a:spcPts val="0"/>
              </a:spcAft>
              <a:defRPr sz="1200" baseline="0"/>
            </a:lvl3pPr>
            <a:lvl4pPr>
              <a:lnSpc>
                <a:spcPct val="120000"/>
              </a:lnSpc>
              <a:spcBef>
                <a:spcPts val="600"/>
              </a:spcBef>
              <a:spcAft>
                <a:spcPts val="0"/>
              </a:spcAft>
              <a:defRPr sz="1200" baseline="0"/>
            </a:lvl4pPr>
            <a:lvl5pPr>
              <a:lnSpc>
                <a:spcPct val="120000"/>
              </a:lnSpc>
              <a:spcBef>
                <a:spcPts val="600"/>
              </a:spcBef>
              <a:defRPr sz="12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2"/>
          </p:nvPr>
        </p:nvSpPr>
        <p:spPr>
          <a:xfrm>
            <a:off x="4754563" y="1554164"/>
            <a:ext cx="3932237" cy="4526597"/>
          </a:xfrm>
        </p:spPr>
        <p:txBody>
          <a:bodyPr vert="horz" lIns="0" tIns="0" rIns="0" bIns="0" rtlCol="0">
            <a:noAutofit/>
          </a:bodyPr>
          <a:lstStyle>
            <a:lvl1pPr>
              <a:lnSpc>
                <a:spcPct val="120000"/>
              </a:lnSpc>
              <a:spcBef>
                <a:spcPts val="1400"/>
              </a:spcBef>
              <a:defRPr lang="en-US" sz="1200" dirty="0" smtClean="0"/>
            </a:lvl1pPr>
            <a:lvl2pPr>
              <a:lnSpc>
                <a:spcPct val="120000"/>
              </a:lnSpc>
              <a:spcBef>
                <a:spcPts val="1000"/>
              </a:spcBef>
              <a:defRPr lang="en-US" sz="1200" dirty="0" smtClean="0"/>
            </a:lvl2pPr>
            <a:lvl3pPr>
              <a:lnSpc>
                <a:spcPct val="120000"/>
              </a:lnSpc>
              <a:spcBef>
                <a:spcPts val="600"/>
              </a:spcBef>
              <a:defRPr lang="en-US" sz="1200" dirty="0" smtClean="0"/>
            </a:lvl3pPr>
            <a:lvl4pPr>
              <a:lnSpc>
                <a:spcPct val="120000"/>
              </a:lnSpc>
              <a:spcBef>
                <a:spcPts val="600"/>
              </a:spcBef>
              <a:defRPr lang="en-US" sz="1200" dirty="0" smtClean="0"/>
            </a:lvl4pPr>
            <a:lvl5pPr>
              <a:lnSpc>
                <a:spcPct val="120000"/>
              </a:lnSpc>
              <a:spcBef>
                <a:spcPts val="600"/>
              </a:spcBef>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1898814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_Three-on-a-Page ">
    <p:spTree>
      <p:nvGrpSpPr>
        <p:cNvPr id="1" name=""/>
        <p:cNvGrpSpPr/>
        <p:nvPr/>
      </p:nvGrpSpPr>
      <p:grpSpPr>
        <a:xfrm>
          <a:off x="0" y="0"/>
          <a:ext cx="0" cy="0"/>
          <a:chOff x="0" y="0"/>
          <a:chExt cx="0" cy="0"/>
        </a:xfrm>
      </p:grpSpPr>
      <p:sp>
        <p:nvSpPr>
          <p:cNvPr id="6" name="Content Placeholder 1"/>
          <p:cNvSpPr>
            <a:spLocks noGrp="1"/>
          </p:cNvSpPr>
          <p:nvPr>
            <p:ph sz="half" idx="12"/>
          </p:nvPr>
        </p:nvSpPr>
        <p:spPr>
          <a:xfrm>
            <a:off x="457200" y="1554163"/>
            <a:ext cx="2542032" cy="4525962"/>
          </a:xfrm>
        </p:spPr>
        <p:txBody>
          <a:bodyPr vert="horz" lIns="0" tIns="0" rIns="0" bIns="0" rtlCol="0">
            <a:noAutofit/>
          </a:bodyPr>
          <a:lstStyle>
            <a:lvl1pPr>
              <a:defRPr lang="en-US" sz="1200" dirty="0" smtClean="0"/>
            </a:lvl1pPr>
            <a:lvl2pPr>
              <a:spcBef>
                <a:spcPts val="1000"/>
              </a:spcBef>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3"/>
          </p:nvPr>
        </p:nvSpPr>
        <p:spPr>
          <a:xfrm>
            <a:off x="3293852" y="1554163"/>
            <a:ext cx="2542032" cy="4525962"/>
          </a:xfrm>
        </p:spPr>
        <p:txBody>
          <a:bodyPr vert="horz" lIns="0" tIns="0" rIns="0" bIns="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4"/>
          </p:nvPr>
        </p:nvSpPr>
        <p:spPr>
          <a:xfrm>
            <a:off x="6129070" y="1554163"/>
            <a:ext cx="2542032" cy="4525962"/>
          </a:xfrm>
        </p:spPr>
        <p:txBody>
          <a:bodyPr vert="horz" lIns="0" tIns="0" rIns="0" bIns="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681794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2/3 Text layout">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457201" y="1554163"/>
            <a:ext cx="2542032" cy="4525962"/>
          </a:xfrm>
        </p:spPr>
        <p:txBody>
          <a:bodyPr vert="horz" lIns="0" tIns="0" rIns="0" bIns="0" rtlCol="0">
            <a:noAutofit/>
          </a:bodyPr>
          <a:lstStyle>
            <a:lvl1pPr>
              <a:defRPr lang="en-US" sz="1200" baseline="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3"/>
          </p:nvPr>
        </p:nvSpPr>
        <p:spPr>
          <a:xfrm>
            <a:off x="3291840" y="1554163"/>
            <a:ext cx="5376862" cy="4525962"/>
          </a:xfrm>
        </p:spPr>
        <p:txBody>
          <a:bodyPr vert="horz" lIns="0" tIns="0" rIns="0" bIns="0" rtlCol="0">
            <a:noAutofit/>
          </a:bodyPr>
          <a:lstStyle>
            <a:lvl1pPr>
              <a:defRPr lang="en-US" sz="1200" baseline="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2940179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2/3 Content layout">
    <p:spTree>
      <p:nvGrpSpPr>
        <p:cNvPr id="1" name=""/>
        <p:cNvGrpSpPr/>
        <p:nvPr/>
      </p:nvGrpSpPr>
      <p:grpSpPr>
        <a:xfrm>
          <a:off x="0" y="0"/>
          <a:ext cx="0" cy="0"/>
          <a:chOff x="0" y="0"/>
          <a:chExt cx="0" cy="0"/>
        </a:xfrm>
      </p:grpSpPr>
      <p:sp>
        <p:nvSpPr>
          <p:cNvPr id="12" name="Content Placeholder 1"/>
          <p:cNvSpPr>
            <a:spLocks noGrp="1"/>
          </p:cNvSpPr>
          <p:nvPr>
            <p:ph sz="quarter" idx="12"/>
          </p:nvPr>
        </p:nvSpPr>
        <p:spPr>
          <a:xfrm>
            <a:off x="457201" y="1554480"/>
            <a:ext cx="2542032" cy="4533899"/>
          </a:xfrm>
        </p:spPr>
        <p:txBody>
          <a:bodyPr vert="horz" lIns="0" tIns="0" rIns="0" bIns="0" rtlCol="0">
            <a:noAutofit/>
          </a:bodyPr>
          <a:lstStyle>
            <a:lvl1pPr>
              <a:defRPr lang="en-US" sz="1200" baseline="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
          <p:cNvSpPr>
            <a:spLocks noGrp="1"/>
          </p:cNvSpPr>
          <p:nvPr>
            <p:ph type="body" sz="quarter" idx="1" hasCustomPrompt="1"/>
          </p:nvPr>
        </p:nvSpPr>
        <p:spPr>
          <a:xfrm>
            <a:off x="3292686" y="1554480"/>
            <a:ext cx="5367715" cy="258532"/>
          </a:xfrm>
        </p:spPr>
        <p:txBody>
          <a:bodyPr wrap="square" anchor="t" anchorCtr="0">
            <a:spAutoFit/>
          </a:bodyPr>
          <a:lstStyle>
            <a:lvl1pPr marL="0" indent="0">
              <a:spcAft>
                <a:spcPts val="0"/>
              </a:spcAft>
              <a:buNone/>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14" name="Text Placeholder 2"/>
          <p:cNvSpPr>
            <a:spLocks noGrp="1"/>
          </p:cNvSpPr>
          <p:nvPr>
            <p:ph type="body" sz="quarter" idx="2" hasCustomPrompt="1"/>
          </p:nvPr>
        </p:nvSpPr>
        <p:spPr>
          <a:xfrm>
            <a:off x="3292686" y="1783971"/>
            <a:ext cx="5367715" cy="240066"/>
          </a:xfrm>
        </p:spPr>
        <p:txBody>
          <a:bodyPr vert="horz" wrap="square" lIns="0" tIns="0" rIns="0" bIns="0" rtlCol="0" anchor="t" anchorCtr="0">
            <a:spAutoFit/>
          </a:bodyPr>
          <a:lstStyle>
            <a:lvl1pPr>
              <a:defRPr lang="en-US" sz="1200" b="0" dirty="0" smtClean="0">
                <a:solidFill>
                  <a:schemeClr val="tx1"/>
                </a:solidFill>
              </a:defRPr>
            </a:lvl1pPr>
          </a:lstStyle>
          <a:p>
            <a:pPr lvl="0">
              <a:spcBef>
                <a:spcPts val="0"/>
              </a:spcBef>
              <a:buNone/>
              <a:tabLst>
                <a:tab pos="3933825" algn="r"/>
              </a:tabLst>
            </a:pPr>
            <a:r>
              <a:rPr lang="en-US" dirty="0"/>
              <a:t>Chart / Table Subtitle</a:t>
            </a:r>
          </a:p>
        </p:txBody>
      </p:sp>
      <p:sp>
        <p:nvSpPr>
          <p:cNvPr id="6" name="Content Placeholder 2"/>
          <p:cNvSpPr>
            <a:spLocks noGrp="1"/>
          </p:cNvSpPr>
          <p:nvPr>
            <p:ph sz="quarter" idx="13"/>
          </p:nvPr>
        </p:nvSpPr>
        <p:spPr>
          <a:xfrm>
            <a:off x="3292686" y="2003427"/>
            <a:ext cx="5367715" cy="4076698"/>
          </a:xfrm>
        </p:spPr>
        <p:txBody>
          <a:bodyPr vert="horz" lIns="0" tIns="0" rIns="0" bIns="0" rtlCol="0">
            <a:noAutofit/>
          </a:bodyPr>
          <a:lstStyle>
            <a:lvl1pPr>
              <a:defRPr lang="en-US" sz="1200" baseline="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2285144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457200" y="1554163"/>
            <a:ext cx="6446520" cy="320088"/>
          </a:xfrm>
        </p:spPr>
        <p:txBody>
          <a:bodyPr wrap="square"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Table / Chart Title</a:t>
            </a:r>
          </a:p>
        </p:txBody>
      </p:sp>
      <p:sp>
        <p:nvSpPr>
          <p:cNvPr id="13" name="Text Placeholder 2"/>
          <p:cNvSpPr>
            <a:spLocks noGrp="1"/>
          </p:cNvSpPr>
          <p:nvPr>
            <p:ph type="body" idx="2" hasCustomPrompt="1"/>
          </p:nvPr>
        </p:nvSpPr>
        <p:spPr>
          <a:xfrm>
            <a:off x="457200" y="1841639"/>
            <a:ext cx="6446520" cy="280077"/>
          </a:xfrm>
        </p:spPr>
        <p:txBody>
          <a:bodyPr wrap="square" anchor="t" anchorCtr="0">
            <a:spAutoFit/>
          </a:bodyPr>
          <a:lstStyle>
            <a:lvl1pPr marL="0" indent="0">
              <a:spcBef>
                <a:spcPts val="0"/>
              </a:spcBef>
              <a:spcAft>
                <a:spcPts val="0"/>
              </a:spcAft>
              <a:buNone/>
              <a:tabLst>
                <a:tab pos="8220075" algn="r"/>
              </a:tabLst>
              <a:defRPr sz="1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Table / Chart Subtitle</a:t>
            </a:r>
          </a:p>
        </p:txBody>
      </p:sp>
      <p:sp>
        <p:nvSpPr>
          <p:cNvPr id="14" name="Content Placeholder 1"/>
          <p:cNvSpPr>
            <a:spLocks noGrp="1"/>
          </p:cNvSpPr>
          <p:nvPr>
            <p:ph sz="quarter" idx="12"/>
          </p:nvPr>
        </p:nvSpPr>
        <p:spPr>
          <a:xfrm>
            <a:off x="459994" y="2102803"/>
            <a:ext cx="8220456" cy="3795077"/>
          </a:xfrm>
        </p:spPr>
        <p:txBody>
          <a:bodyPr/>
          <a:lstStyle>
            <a:lvl1pPr>
              <a:lnSpc>
                <a:spcPct val="120000"/>
              </a:lnSpc>
              <a:spcAft>
                <a:spcPts val="0"/>
              </a:spcAft>
              <a:defRPr/>
            </a:lvl1pPr>
            <a:lvl2pPr>
              <a:lnSpc>
                <a:spcPct val="120000"/>
              </a:lnSpc>
              <a:spcBef>
                <a:spcPts val="1000"/>
              </a:spcBef>
              <a:spcAft>
                <a:spcPts val="0"/>
              </a:spcAft>
              <a:defRPr/>
            </a:lvl2pPr>
            <a:lvl3pPr>
              <a:lnSpc>
                <a:spcPct val="120000"/>
              </a:lnSpc>
              <a:spcBef>
                <a:spcPts val="800"/>
              </a:spcBef>
              <a:spcAft>
                <a:spcPts val="0"/>
              </a:spcAft>
              <a:defRPr/>
            </a:lvl3pPr>
            <a:lvl4pPr>
              <a:lnSpc>
                <a:spcPct val="120000"/>
              </a:lnSpc>
              <a:spcBef>
                <a:spcPts val="800"/>
              </a:spcBef>
              <a:spcAft>
                <a:spcPts val="0"/>
              </a:spcAft>
              <a:defRPr/>
            </a:lvl4pPr>
            <a:lvl5pPr>
              <a:lnSpc>
                <a:spcPct val="120000"/>
              </a:lnSpc>
              <a:spcBef>
                <a:spcPts val="80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1044045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ide-by-Side Content">
    <p:spTree>
      <p:nvGrpSpPr>
        <p:cNvPr id="1" name=""/>
        <p:cNvGrpSpPr/>
        <p:nvPr/>
      </p:nvGrpSpPr>
      <p:grpSpPr>
        <a:xfrm>
          <a:off x="0" y="0"/>
          <a:ext cx="0" cy="0"/>
          <a:chOff x="0" y="0"/>
          <a:chExt cx="0" cy="0"/>
        </a:xfrm>
      </p:grpSpPr>
      <p:sp>
        <p:nvSpPr>
          <p:cNvPr id="3" name="Text Placeholder 1"/>
          <p:cNvSpPr>
            <a:spLocks noGrp="1"/>
          </p:cNvSpPr>
          <p:nvPr>
            <p:ph type="body" idx="12" hasCustomPrompt="1"/>
          </p:nvPr>
        </p:nvSpPr>
        <p:spPr>
          <a:xfrm>
            <a:off x="457200" y="1554163"/>
            <a:ext cx="3932238" cy="258532"/>
          </a:xfrm>
        </p:spPr>
        <p:txBody>
          <a:bodyPr wrap="square" anchor="t" anchorCtr="0">
            <a:spAutoFit/>
          </a:bodyPr>
          <a:lstStyle>
            <a:lvl1pPr marL="0" indent="0">
              <a:spcAft>
                <a:spcPts val="0"/>
              </a:spcAft>
              <a:buNone/>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14pt.</a:t>
            </a:r>
          </a:p>
        </p:txBody>
      </p:sp>
      <p:sp>
        <p:nvSpPr>
          <p:cNvPr id="13" name="Text Placeholder 2"/>
          <p:cNvSpPr>
            <a:spLocks noGrp="1"/>
          </p:cNvSpPr>
          <p:nvPr>
            <p:ph type="body" idx="13" hasCustomPrompt="1"/>
          </p:nvPr>
        </p:nvSpPr>
        <p:spPr>
          <a:xfrm>
            <a:off x="457200" y="1791907"/>
            <a:ext cx="3932238" cy="221599"/>
          </a:xfrm>
        </p:spPr>
        <p:txBody>
          <a:bodyPr vert="horz" wrap="square" lIns="0" tIns="0" rIns="0" bIns="0" rtlCol="0" anchor="t" anchorCtr="0">
            <a:spAutoFit/>
          </a:bodyPr>
          <a:lstStyle>
            <a:lvl1pPr>
              <a:defRPr lang="en-US" sz="1200" b="0" dirty="0" smtClean="0">
                <a:solidFill>
                  <a:schemeClr val="tx1"/>
                </a:solidFill>
              </a:defRPr>
            </a:lvl1pPr>
          </a:lstStyle>
          <a:p>
            <a:pPr lvl="0">
              <a:spcBef>
                <a:spcPts val="0"/>
              </a:spcBef>
              <a:buNone/>
              <a:tabLst>
                <a:tab pos="3933825" algn="r"/>
              </a:tabLst>
            </a:pPr>
            <a:r>
              <a:rPr lang="en-US" dirty="0"/>
              <a:t>Chart / Table Subtitle – Arial 12pt.</a:t>
            </a:r>
          </a:p>
        </p:txBody>
      </p:sp>
      <p:sp>
        <p:nvSpPr>
          <p:cNvPr id="5" name="Text Placeholder 3"/>
          <p:cNvSpPr>
            <a:spLocks noGrp="1"/>
          </p:cNvSpPr>
          <p:nvPr>
            <p:ph type="body" sz="quarter" idx="14" hasCustomPrompt="1"/>
          </p:nvPr>
        </p:nvSpPr>
        <p:spPr>
          <a:xfrm>
            <a:off x="4752805" y="1554163"/>
            <a:ext cx="3931920" cy="258532"/>
          </a:xfrm>
        </p:spPr>
        <p:txBody>
          <a:bodyPr anchor="t" anchorCtr="0">
            <a:spAutoFit/>
          </a:bodyPr>
          <a:lstStyle>
            <a:lvl1pPr marL="0" indent="0">
              <a:spcAft>
                <a:spcPts val="0"/>
              </a:spcAft>
              <a:buNone/>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14pt.</a:t>
            </a:r>
          </a:p>
        </p:txBody>
      </p:sp>
      <p:sp>
        <p:nvSpPr>
          <p:cNvPr id="14" name="Text Placeholder 4"/>
          <p:cNvSpPr>
            <a:spLocks noGrp="1"/>
          </p:cNvSpPr>
          <p:nvPr>
            <p:ph type="body" sz="quarter" idx="15" hasCustomPrompt="1"/>
          </p:nvPr>
        </p:nvSpPr>
        <p:spPr>
          <a:xfrm>
            <a:off x="4752805" y="1791907"/>
            <a:ext cx="3931920" cy="221599"/>
          </a:xfrm>
        </p:spPr>
        <p:txBody>
          <a:bodyPr vert="horz" wrap="square" lIns="0" tIns="0" rIns="0" bIns="0" rtlCol="0" anchor="t" anchorCtr="0">
            <a:spAutoFit/>
          </a:bodyPr>
          <a:lstStyle>
            <a:lvl1pPr>
              <a:defRPr lang="en-US" sz="1200" b="0" dirty="0" smtClean="0">
                <a:solidFill>
                  <a:schemeClr val="tx1"/>
                </a:solidFill>
              </a:defRPr>
            </a:lvl1pPr>
          </a:lstStyle>
          <a:p>
            <a:pPr lvl="0">
              <a:spcBef>
                <a:spcPts val="0"/>
              </a:spcBef>
              <a:buNone/>
              <a:tabLst>
                <a:tab pos="3933825" algn="r"/>
              </a:tabLst>
            </a:pPr>
            <a:r>
              <a:rPr lang="en-US" dirty="0"/>
              <a:t>Chart / Table Subtitle – Arial 12pt.</a:t>
            </a:r>
          </a:p>
        </p:txBody>
      </p:sp>
      <p:sp>
        <p:nvSpPr>
          <p:cNvPr id="4" name="Content Placeholder 1"/>
          <p:cNvSpPr>
            <a:spLocks noGrp="1"/>
          </p:cNvSpPr>
          <p:nvPr>
            <p:ph sz="half" idx="1"/>
          </p:nvPr>
        </p:nvSpPr>
        <p:spPr>
          <a:xfrm>
            <a:off x="457200" y="2011363"/>
            <a:ext cx="3932238" cy="3886200"/>
          </a:xfrm>
        </p:spPr>
        <p:txBody>
          <a:bodyPr/>
          <a:lstStyle>
            <a:lvl1pPr>
              <a:lnSpc>
                <a:spcPct val="120000"/>
              </a:lnSpc>
              <a:spcBef>
                <a:spcPts val="1200"/>
              </a:spcBef>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2"/>
          </p:nvPr>
        </p:nvSpPr>
        <p:spPr>
          <a:xfrm>
            <a:off x="4752805" y="2011363"/>
            <a:ext cx="3931920" cy="3886200"/>
          </a:xfrm>
        </p:spPr>
        <p:txBody>
          <a:bodyPr/>
          <a:lstStyle>
            <a:lvl1pPr>
              <a:lnSpc>
                <a:spcPct val="120000"/>
              </a:lnSpc>
              <a:spcBef>
                <a:spcPts val="1200"/>
              </a:spcBef>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2"/>
          <p:cNvSpPr>
            <a:spLocks noGrp="1"/>
          </p:cNvSpPr>
          <p:nvPr>
            <p:ph type="title" hasCustomPrompt="1"/>
          </p:nvPr>
        </p:nvSpPr>
        <p:spPr>
          <a:xfrm>
            <a:off x="457200" y="731520"/>
            <a:ext cx="8220456" cy="307777"/>
          </a:xfrm>
        </p:spPr>
        <p:txBody>
          <a:bodyPr/>
          <a:lstStyle>
            <a:lvl1pPr>
              <a:defRPr baseline="0"/>
            </a:lvl1pPr>
          </a:lstStyle>
          <a:p>
            <a:r>
              <a:rPr lang="en-US" dirty="0"/>
              <a:t>Click to add title</a:t>
            </a:r>
          </a:p>
        </p:txBody>
      </p:sp>
    </p:spTree>
    <p:extLst>
      <p:ext uri="{BB962C8B-B14F-4D97-AF65-F5344CB8AC3E}">
        <p14:creationId xmlns:p14="http://schemas.microsoft.com/office/powerpoint/2010/main" val="1189232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Rows Content">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457200" y="1554163"/>
            <a:ext cx="8220456" cy="258532"/>
          </a:xfrm>
        </p:spPr>
        <p:txBody>
          <a:bodyPr anchor="t" anchorCtr="0">
            <a:spAutoFit/>
          </a:bodyPr>
          <a:lstStyle>
            <a:lvl1pPr marL="0" indent="0">
              <a:spcAft>
                <a:spcPts val="0"/>
              </a:spcAft>
              <a:buNone/>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14pt.</a:t>
            </a:r>
          </a:p>
        </p:txBody>
      </p:sp>
      <p:sp>
        <p:nvSpPr>
          <p:cNvPr id="13" name="Text Placeholder 2"/>
          <p:cNvSpPr>
            <a:spLocks noGrp="1"/>
          </p:cNvSpPr>
          <p:nvPr>
            <p:ph type="body" idx="2" hasCustomPrompt="1"/>
          </p:nvPr>
        </p:nvSpPr>
        <p:spPr>
          <a:xfrm>
            <a:off x="457200" y="1791907"/>
            <a:ext cx="8220456" cy="221599"/>
          </a:xfrm>
        </p:spPr>
        <p:txBody>
          <a:bodyPr anchor="t" anchorCtr="0">
            <a:sp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
        <p:nvSpPr>
          <p:cNvPr id="4" name="Content Placeholder 1"/>
          <p:cNvSpPr>
            <a:spLocks noGrp="1"/>
          </p:cNvSpPr>
          <p:nvPr>
            <p:ph sz="half" idx="12"/>
          </p:nvPr>
        </p:nvSpPr>
        <p:spPr>
          <a:xfrm>
            <a:off x="457200" y="2011363"/>
            <a:ext cx="8220456" cy="1645920"/>
          </a:xfrm>
        </p:spPr>
        <p:txBody>
          <a:bodyPr/>
          <a:lstStyle>
            <a:lvl1pPr>
              <a:lnSpc>
                <a:spcPct val="120000"/>
              </a:lnSpc>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idx="3" hasCustomPrompt="1"/>
          </p:nvPr>
        </p:nvSpPr>
        <p:spPr>
          <a:xfrm>
            <a:off x="457200" y="3906400"/>
            <a:ext cx="8220456" cy="258532"/>
          </a:xfrm>
        </p:spPr>
        <p:txBody>
          <a:bodyPr anchor="t" anchorCtr="0">
            <a:spAutoFit/>
          </a:bodyPr>
          <a:lstStyle>
            <a:lvl1pPr marL="0" indent="0">
              <a:spcAft>
                <a:spcPts val="0"/>
              </a:spcAft>
              <a:buNone/>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14pt.</a:t>
            </a:r>
          </a:p>
        </p:txBody>
      </p:sp>
      <p:sp>
        <p:nvSpPr>
          <p:cNvPr id="17" name="Text Placeholder 4"/>
          <p:cNvSpPr>
            <a:spLocks noGrp="1"/>
          </p:cNvSpPr>
          <p:nvPr>
            <p:ph type="body" idx="4" hasCustomPrompt="1"/>
          </p:nvPr>
        </p:nvSpPr>
        <p:spPr>
          <a:xfrm>
            <a:off x="457200" y="4161477"/>
            <a:ext cx="8220456" cy="221599"/>
          </a:xfrm>
        </p:spPr>
        <p:txBody>
          <a:bodyPr anchor="t" anchorCtr="0">
            <a:sp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
        <p:nvSpPr>
          <p:cNvPr id="16" name="Content Placeholder 2"/>
          <p:cNvSpPr>
            <a:spLocks noGrp="1"/>
          </p:cNvSpPr>
          <p:nvPr>
            <p:ph sz="half" idx="13"/>
          </p:nvPr>
        </p:nvSpPr>
        <p:spPr>
          <a:xfrm>
            <a:off x="457200" y="4381183"/>
            <a:ext cx="8220456" cy="1645920"/>
          </a:xfrm>
        </p:spPr>
        <p:txBody>
          <a:bodyPr/>
          <a:lstStyle>
            <a:lvl1pPr>
              <a:lnSpc>
                <a:spcPct val="120000"/>
              </a:lnSpc>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61651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on-a-Page Content">
    <p:spTree>
      <p:nvGrpSpPr>
        <p:cNvPr id="1" name=""/>
        <p:cNvGrpSpPr/>
        <p:nvPr/>
      </p:nvGrpSpPr>
      <p:grpSpPr>
        <a:xfrm>
          <a:off x="0" y="0"/>
          <a:ext cx="0" cy="0"/>
          <a:chOff x="0" y="0"/>
          <a:chExt cx="0" cy="0"/>
        </a:xfrm>
      </p:grpSpPr>
      <p:sp>
        <p:nvSpPr>
          <p:cNvPr id="9" name="Text Placeholder 1"/>
          <p:cNvSpPr>
            <a:spLocks noGrp="1"/>
          </p:cNvSpPr>
          <p:nvPr>
            <p:ph type="body" idx="1" hasCustomPrompt="1"/>
          </p:nvPr>
        </p:nvSpPr>
        <p:spPr>
          <a:xfrm>
            <a:off x="457200" y="1556213"/>
            <a:ext cx="2542032" cy="258532"/>
          </a:xfrm>
        </p:spPr>
        <p:txBody>
          <a:bodyPr vert="horz" lIns="0" tIns="0" rIns="0" bIns="0" rtlCol="0" anchor="t" anchorCtr="0">
            <a:spAutoFit/>
          </a:bodyPr>
          <a:lstStyle>
            <a:lvl1pPr>
              <a:defRPr lang="en-US" dirty="0" smtClean="0">
                <a:solidFill>
                  <a:schemeClr val="tx1"/>
                </a:solidFill>
              </a:defRPr>
            </a:lvl1pPr>
          </a:lstStyle>
          <a:p>
            <a:pPr lvl="0">
              <a:buNone/>
            </a:pPr>
            <a:r>
              <a:rPr lang="en-US" dirty="0"/>
              <a:t>Chart / Table Title – Arial 14</a:t>
            </a:r>
          </a:p>
        </p:txBody>
      </p:sp>
      <p:sp>
        <p:nvSpPr>
          <p:cNvPr id="10" name="Text Placeholder 2"/>
          <p:cNvSpPr>
            <a:spLocks noGrp="1"/>
          </p:cNvSpPr>
          <p:nvPr>
            <p:ph type="body" idx="2" hasCustomPrompt="1"/>
          </p:nvPr>
        </p:nvSpPr>
        <p:spPr>
          <a:xfrm>
            <a:off x="457200" y="1793958"/>
            <a:ext cx="2542032" cy="221599"/>
          </a:xfrm>
        </p:spPr>
        <p:txBody>
          <a:bodyPr anchor="t" anchorCtr="0">
            <a:spAutoFit/>
          </a:bodyPr>
          <a:lstStyle>
            <a:lvl1pPr marL="0" indent="0">
              <a:lnSpc>
                <a:spcPct val="120000"/>
              </a:lnSpc>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a:t>
            </a:r>
          </a:p>
        </p:txBody>
      </p:sp>
      <p:sp>
        <p:nvSpPr>
          <p:cNvPr id="18" name="Content Placeholder 1"/>
          <p:cNvSpPr>
            <a:spLocks noGrp="1"/>
          </p:cNvSpPr>
          <p:nvPr userDrawn="1">
            <p:ph sz="half" idx="12"/>
          </p:nvPr>
        </p:nvSpPr>
        <p:spPr>
          <a:xfrm>
            <a:off x="457200" y="2013414"/>
            <a:ext cx="2542032" cy="3886200"/>
          </a:xfrm>
        </p:spPr>
        <p:txBody>
          <a:bodyPr/>
          <a:lstStyle>
            <a:lvl1pPr>
              <a:lnSpc>
                <a:spcPct val="120000"/>
              </a:lnSpc>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idx="3" hasCustomPrompt="1"/>
          </p:nvPr>
        </p:nvSpPr>
        <p:spPr>
          <a:xfrm>
            <a:off x="3293852" y="1556213"/>
            <a:ext cx="2542032" cy="258532"/>
          </a:xfrm>
        </p:spPr>
        <p:txBody>
          <a:bodyPr anchor="t" anchorCtr="0">
            <a:sp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14</a:t>
            </a:r>
          </a:p>
        </p:txBody>
      </p:sp>
      <p:sp>
        <p:nvSpPr>
          <p:cNvPr id="12" name="Text Placeholder 4"/>
          <p:cNvSpPr>
            <a:spLocks noGrp="1"/>
          </p:cNvSpPr>
          <p:nvPr>
            <p:ph type="body" idx="4" hasCustomPrompt="1"/>
          </p:nvPr>
        </p:nvSpPr>
        <p:spPr>
          <a:xfrm>
            <a:off x="3293852" y="1793959"/>
            <a:ext cx="2542032" cy="221599"/>
          </a:xfrm>
        </p:spPr>
        <p:txBody>
          <a:bodyPr anchor="t" anchorCtr="0">
            <a:sp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12</a:t>
            </a:r>
          </a:p>
        </p:txBody>
      </p:sp>
      <p:sp>
        <p:nvSpPr>
          <p:cNvPr id="19" name="Content Placeholder 2"/>
          <p:cNvSpPr>
            <a:spLocks noGrp="1"/>
          </p:cNvSpPr>
          <p:nvPr userDrawn="1">
            <p:ph sz="half" idx="13"/>
          </p:nvPr>
        </p:nvSpPr>
        <p:spPr>
          <a:xfrm>
            <a:off x="3293852" y="2013414"/>
            <a:ext cx="2542032" cy="3886200"/>
          </a:xfrm>
        </p:spPr>
        <p:txBody>
          <a:bodyPr/>
          <a:lstStyle>
            <a:lvl1pPr>
              <a:lnSpc>
                <a:spcPct val="120000"/>
              </a:lnSpc>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5"/>
          <p:cNvSpPr>
            <a:spLocks noGrp="1"/>
          </p:cNvSpPr>
          <p:nvPr>
            <p:ph type="body" idx="5" hasCustomPrompt="1"/>
          </p:nvPr>
        </p:nvSpPr>
        <p:spPr>
          <a:xfrm>
            <a:off x="6120444" y="1556213"/>
            <a:ext cx="2542032" cy="258532"/>
          </a:xfrm>
        </p:spPr>
        <p:txBody>
          <a:bodyPr anchor="t" anchorCtr="0">
            <a:sp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14</a:t>
            </a:r>
          </a:p>
        </p:txBody>
      </p:sp>
      <p:sp>
        <p:nvSpPr>
          <p:cNvPr id="14" name="Text Placeholder 6"/>
          <p:cNvSpPr>
            <a:spLocks noGrp="1"/>
          </p:cNvSpPr>
          <p:nvPr>
            <p:ph type="body" idx="6" hasCustomPrompt="1"/>
          </p:nvPr>
        </p:nvSpPr>
        <p:spPr>
          <a:xfrm>
            <a:off x="6120444" y="1793959"/>
            <a:ext cx="2542032" cy="221599"/>
          </a:xfrm>
        </p:spPr>
        <p:txBody>
          <a:bodyPr anchor="t" anchorCtr="0">
            <a:sp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12</a:t>
            </a:r>
          </a:p>
        </p:txBody>
      </p:sp>
      <p:sp>
        <p:nvSpPr>
          <p:cNvPr id="20" name="Content Placeholder 3"/>
          <p:cNvSpPr>
            <a:spLocks noGrp="1"/>
          </p:cNvSpPr>
          <p:nvPr>
            <p:ph sz="half" idx="14"/>
          </p:nvPr>
        </p:nvSpPr>
        <p:spPr>
          <a:xfrm>
            <a:off x="6120444" y="2013414"/>
            <a:ext cx="2542032" cy="3886200"/>
          </a:xfrm>
        </p:spPr>
        <p:txBody>
          <a:bodyPr/>
          <a:lstStyle>
            <a:lvl1pPr>
              <a:lnSpc>
                <a:spcPct val="120000"/>
              </a:lnSpc>
              <a:spcAft>
                <a:spcPts val="0"/>
              </a:spcAft>
              <a:defRPr sz="1200" baseline="0"/>
            </a:lvl1pPr>
            <a:lvl2pPr>
              <a:lnSpc>
                <a:spcPct val="120000"/>
              </a:lnSpc>
              <a:spcBef>
                <a:spcPts val="1000"/>
              </a:spcBef>
              <a:spcAft>
                <a:spcPts val="0"/>
              </a:spcAft>
              <a:defRPr sz="1200" baseline="0"/>
            </a:lvl2pPr>
            <a:lvl3pPr>
              <a:lnSpc>
                <a:spcPct val="120000"/>
              </a:lnSpc>
              <a:spcBef>
                <a:spcPts val="800"/>
              </a:spcBef>
              <a:spcAft>
                <a:spcPts val="0"/>
              </a:spcAft>
              <a:defRPr sz="1200" baseline="0"/>
            </a:lvl3pPr>
            <a:lvl4pPr>
              <a:lnSpc>
                <a:spcPct val="120000"/>
              </a:lnSpc>
              <a:spcBef>
                <a:spcPts val="800"/>
              </a:spcBef>
              <a:spcAft>
                <a:spcPts val="0"/>
              </a:spcAft>
              <a:defRPr sz="1200" baseline="0"/>
            </a:lvl4pPr>
            <a:lvl5pPr>
              <a:lnSpc>
                <a:spcPct val="120000"/>
              </a:lnSpc>
              <a:spcBef>
                <a:spcPts val="800"/>
              </a:spcBef>
              <a:spcAft>
                <a:spcPts val="0"/>
              </a:spcAft>
              <a:defRPr sz="12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2241352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on-a-Page Content">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457200" y="1554163"/>
            <a:ext cx="3931920" cy="184666"/>
          </a:xfrm>
        </p:spPr>
        <p:txBody>
          <a:bodyPr anchor="t" anchorCtr="0">
            <a:noAutofit/>
          </a:bodyPr>
          <a:lstStyle>
            <a:lvl1pPr marL="0" indent="0">
              <a:lnSpc>
                <a:spcPct val="120000"/>
              </a:lnSpc>
              <a:spcAft>
                <a:spcPts val="0"/>
              </a:spcAft>
              <a:buNone/>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12</a:t>
            </a:r>
          </a:p>
        </p:txBody>
      </p:sp>
      <p:sp>
        <p:nvSpPr>
          <p:cNvPr id="13" name="Text Placeholder 2"/>
          <p:cNvSpPr>
            <a:spLocks noGrp="1"/>
          </p:cNvSpPr>
          <p:nvPr>
            <p:ph type="body" idx="2" hasCustomPrompt="1"/>
          </p:nvPr>
        </p:nvSpPr>
        <p:spPr>
          <a:xfrm>
            <a:off x="457200" y="1749803"/>
            <a:ext cx="3931920"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4" name="Content Placeholder 1"/>
          <p:cNvSpPr>
            <a:spLocks noGrp="1"/>
          </p:cNvSpPr>
          <p:nvPr>
            <p:ph sz="half" idx="12"/>
          </p:nvPr>
        </p:nvSpPr>
        <p:spPr>
          <a:xfrm>
            <a:off x="457200" y="1911346"/>
            <a:ext cx="3931920"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44475" indent="-146050">
              <a:lnSpc>
                <a:spcPct val="120000"/>
              </a:lnSpc>
              <a:spcBef>
                <a:spcPts val="400"/>
              </a:spcBef>
              <a:spcAft>
                <a:spcPts val="0"/>
              </a:spcAft>
              <a:defRPr sz="1000" baseline="0"/>
            </a:lvl4pPr>
            <a:lvl5pPr marL="373063" indent="-122238">
              <a:lnSpc>
                <a:spcPct val="120000"/>
              </a:lnSpc>
              <a:spcBef>
                <a:spcPts val="400"/>
              </a:spcBef>
              <a:spcAft>
                <a:spcPts val="0"/>
              </a:spcAft>
              <a:defRPr sz="10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3"/>
          <p:cNvSpPr>
            <a:spLocks noGrp="1"/>
          </p:cNvSpPr>
          <p:nvPr>
            <p:ph type="body" sz="quarter" idx="3" hasCustomPrompt="1"/>
          </p:nvPr>
        </p:nvSpPr>
        <p:spPr>
          <a:xfrm>
            <a:off x="4744179" y="1554163"/>
            <a:ext cx="3931920" cy="184666"/>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a:p>
            <a:pPr lvl="0"/>
            <a:endParaRPr lang="en-US" dirty="0"/>
          </a:p>
        </p:txBody>
      </p:sp>
      <p:sp>
        <p:nvSpPr>
          <p:cNvPr id="24" name="Text Placeholder 4"/>
          <p:cNvSpPr>
            <a:spLocks noGrp="1"/>
          </p:cNvSpPr>
          <p:nvPr>
            <p:ph type="body" idx="4" hasCustomPrompt="1"/>
          </p:nvPr>
        </p:nvSpPr>
        <p:spPr>
          <a:xfrm>
            <a:off x="4744179" y="1749803"/>
            <a:ext cx="3931920" cy="180049"/>
          </a:xfrm>
        </p:spPr>
        <p:txBody>
          <a:bodyPr anchor="t" anchorCtr="0">
            <a:noAutofit/>
          </a:bodyPr>
          <a:lstStyle>
            <a:lvl1pPr marL="0" indent="0">
              <a:lnSpc>
                <a:spcPct val="120000"/>
              </a:lnSpc>
              <a:spcAft>
                <a:spcPts val="0"/>
              </a:spcAft>
              <a:buNone/>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10</a:t>
            </a:r>
          </a:p>
        </p:txBody>
      </p:sp>
      <p:sp>
        <p:nvSpPr>
          <p:cNvPr id="23" name="Content Placeholder 2"/>
          <p:cNvSpPr>
            <a:spLocks noGrp="1"/>
          </p:cNvSpPr>
          <p:nvPr>
            <p:ph sz="half" idx="13"/>
          </p:nvPr>
        </p:nvSpPr>
        <p:spPr>
          <a:xfrm>
            <a:off x="4744179" y="1911346"/>
            <a:ext cx="3931920"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44475" indent="-146050">
              <a:lnSpc>
                <a:spcPct val="120000"/>
              </a:lnSpc>
              <a:spcBef>
                <a:spcPts val="400"/>
              </a:spcBef>
              <a:spcAft>
                <a:spcPts val="0"/>
              </a:spcAft>
              <a:defRPr sz="1000" baseline="0"/>
            </a:lvl4pPr>
            <a:lvl5pPr marL="373063" indent="-122238">
              <a:lnSpc>
                <a:spcPct val="120000"/>
              </a:lnSpc>
              <a:spcBef>
                <a:spcPts val="400"/>
              </a:spcBef>
              <a:spcAft>
                <a:spcPts val="0"/>
              </a:spcAft>
              <a:defRPr sz="10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5"/>
          <p:cNvSpPr>
            <a:spLocks noGrp="1"/>
          </p:cNvSpPr>
          <p:nvPr>
            <p:ph type="body" idx="5" hasCustomPrompt="1"/>
          </p:nvPr>
        </p:nvSpPr>
        <p:spPr>
          <a:xfrm>
            <a:off x="457200" y="3906400"/>
            <a:ext cx="3931920" cy="184666"/>
          </a:xfrm>
        </p:spPr>
        <p:txBody>
          <a:bodyPr vert="horz" lIns="0" tIns="0" rIns="0" bIns="0" rtlCol="0"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lang="en-US" sz="1200" dirty="0" smtClean="0">
                <a:solidFill>
                  <a:schemeClr val="tx1"/>
                </a:solidFill>
              </a:defRPr>
            </a:lvl1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17" name="Text Placeholder 6"/>
          <p:cNvSpPr>
            <a:spLocks noGrp="1"/>
          </p:cNvSpPr>
          <p:nvPr>
            <p:ph type="body" idx="6" hasCustomPrompt="1"/>
          </p:nvPr>
        </p:nvSpPr>
        <p:spPr>
          <a:xfrm>
            <a:off x="457200" y="4105168"/>
            <a:ext cx="3931920"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16" name="Content Placeholder 3"/>
          <p:cNvSpPr>
            <a:spLocks noGrp="1"/>
          </p:cNvSpPr>
          <p:nvPr>
            <p:ph sz="half" idx="14"/>
          </p:nvPr>
        </p:nvSpPr>
        <p:spPr>
          <a:xfrm>
            <a:off x="457200" y="4270248"/>
            <a:ext cx="3931920"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44475" indent="-146050">
              <a:lnSpc>
                <a:spcPct val="120000"/>
              </a:lnSpc>
              <a:spcBef>
                <a:spcPts val="400"/>
              </a:spcBef>
              <a:spcAft>
                <a:spcPts val="0"/>
              </a:spcAft>
              <a:defRPr sz="1000" baseline="0"/>
            </a:lvl4pPr>
            <a:lvl5pPr marL="373063" indent="-122238">
              <a:lnSpc>
                <a:spcPct val="120000"/>
              </a:lnSpc>
              <a:spcBef>
                <a:spcPts val="400"/>
              </a:spcBef>
              <a:spcAft>
                <a:spcPts val="0"/>
              </a:spcAft>
              <a:defRPr sz="10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7"/>
          <p:cNvSpPr>
            <a:spLocks noGrp="1"/>
          </p:cNvSpPr>
          <p:nvPr>
            <p:ph type="body" idx="7" hasCustomPrompt="1"/>
          </p:nvPr>
        </p:nvSpPr>
        <p:spPr>
          <a:xfrm>
            <a:off x="4744179" y="3906400"/>
            <a:ext cx="3931920" cy="184666"/>
          </a:xfrm>
        </p:spPr>
        <p:txBody>
          <a:bodyPr vert="horz" lIns="0" tIns="0" rIns="0" bIns="0" rtlCol="0"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lang="en-US" sz="1200" dirty="0" smtClean="0">
                <a:solidFill>
                  <a:schemeClr val="tx1"/>
                </a:solidFill>
              </a:defRPr>
            </a:lvl1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27" name="Text Placeholder 8"/>
          <p:cNvSpPr>
            <a:spLocks noGrp="1"/>
          </p:cNvSpPr>
          <p:nvPr>
            <p:ph type="body" idx="8" hasCustomPrompt="1"/>
          </p:nvPr>
        </p:nvSpPr>
        <p:spPr>
          <a:xfrm>
            <a:off x="4744179" y="4105168"/>
            <a:ext cx="3931920"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26" name="Content Placeholder 4"/>
          <p:cNvSpPr>
            <a:spLocks noGrp="1"/>
          </p:cNvSpPr>
          <p:nvPr>
            <p:ph sz="half" idx="15"/>
          </p:nvPr>
        </p:nvSpPr>
        <p:spPr>
          <a:xfrm>
            <a:off x="4744179" y="4270248"/>
            <a:ext cx="3931920"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44475" indent="-146050">
              <a:lnSpc>
                <a:spcPct val="120000"/>
              </a:lnSpc>
              <a:spcBef>
                <a:spcPts val="400"/>
              </a:spcBef>
              <a:spcAft>
                <a:spcPts val="0"/>
              </a:spcAft>
              <a:defRPr sz="1000" baseline="0"/>
            </a:lvl4pPr>
            <a:lvl5pPr marL="373063" indent="-122238">
              <a:lnSpc>
                <a:spcPct val="120000"/>
              </a:lnSpc>
              <a:spcBef>
                <a:spcPts val="400"/>
              </a:spcBef>
              <a:spcAft>
                <a:spcPts val="0"/>
              </a:spcAft>
              <a:defRPr sz="1000" baseline="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78673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on-a-Page Content">
    <p:spTree>
      <p:nvGrpSpPr>
        <p:cNvPr id="1" name=""/>
        <p:cNvGrpSpPr/>
        <p:nvPr/>
      </p:nvGrpSpPr>
      <p:grpSpPr>
        <a:xfrm>
          <a:off x="0" y="0"/>
          <a:ext cx="0" cy="0"/>
          <a:chOff x="0" y="0"/>
          <a:chExt cx="0" cy="0"/>
        </a:xfrm>
      </p:grpSpPr>
      <p:sp>
        <p:nvSpPr>
          <p:cNvPr id="22" name="Text Placeholder 3"/>
          <p:cNvSpPr>
            <a:spLocks noGrp="1"/>
          </p:cNvSpPr>
          <p:nvPr>
            <p:ph type="body" sz="quarter" idx="3" hasCustomPrompt="1"/>
          </p:nvPr>
        </p:nvSpPr>
        <p:spPr>
          <a:xfrm>
            <a:off x="3291840" y="1554163"/>
            <a:ext cx="2542032" cy="182880"/>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24" name="Text Placeholder 4"/>
          <p:cNvSpPr>
            <a:spLocks noGrp="1"/>
          </p:cNvSpPr>
          <p:nvPr>
            <p:ph type="body" idx="4" hasCustomPrompt="1"/>
          </p:nvPr>
        </p:nvSpPr>
        <p:spPr>
          <a:xfrm>
            <a:off x="3291840" y="1746187"/>
            <a:ext cx="2542032"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23" name="Content Placeholder 2"/>
          <p:cNvSpPr>
            <a:spLocks noGrp="1"/>
          </p:cNvSpPr>
          <p:nvPr>
            <p:ph sz="half" idx="13"/>
          </p:nvPr>
        </p:nvSpPr>
        <p:spPr>
          <a:xfrm>
            <a:off x="3291840" y="1910779"/>
            <a:ext cx="2542032"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69875" indent="-171450">
              <a:lnSpc>
                <a:spcPct val="120000"/>
              </a:lnSpc>
              <a:spcBef>
                <a:spcPts val="400"/>
              </a:spcBef>
              <a:spcAft>
                <a:spcPts val="0"/>
              </a:spcAft>
              <a:defRPr lang="en-US" sz="1000" kern="1200" baseline="0" dirty="0" smtClean="0">
                <a:solidFill>
                  <a:schemeClr val="tx1"/>
                </a:solidFill>
                <a:latin typeface="+mn-lt"/>
                <a:ea typeface="+mn-ea"/>
                <a:cs typeface="+mn-cs"/>
              </a:defRPr>
            </a:lvl4pPr>
            <a:lvl5pPr marL="422275" indent="-171450">
              <a:lnSpc>
                <a:spcPct val="120000"/>
              </a:lnSpc>
              <a:spcBef>
                <a:spcPts val="400"/>
              </a:spcBef>
              <a:spcAft>
                <a:spcPts val="0"/>
              </a:spcAft>
              <a:defRPr lang="en-US" sz="1000" kern="1200" baseline="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5"/>
          <p:cNvSpPr>
            <a:spLocks noGrp="1"/>
          </p:cNvSpPr>
          <p:nvPr>
            <p:ph type="body" idx="5" hasCustomPrompt="1"/>
          </p:nvPr>
        </p:nvSpPr>
        <p:spPr>
          <a:xfrm>
            <a:off x="457200" y="3906400"/>
            <a:ext cx="2542032" cy="182880"/>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17" name="Text Placeholder 6"/>
          <p:cNvSpPr>
            <a:spLocks noGrp="1"/>
          </p:cNvSpPr>
          <p:nvPr>
            <p:ph type="body" idx="6" hasCustomPrompt="1"/>
          </p:nvPr>
        </p:nvSpPr>
        <p:spPr>
          <a:xfrm>
            <a:off x="457200" y="4104196"/>
            <a:ext cx="2542032"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16" name="Content Placeholder 3"/>
          <p:cNvSpPr>
            <a:spLocks noGrp="1"/>
          </p:cNvSpPr>
          <p:nvPr>
            <p:ph sz="half" idx="14"/>
          </p:nvPr>
        </p:nvSpPr>
        <p:spPr>
          <a:xfrm>
            <a:off x="457200" y="4269169"/>
            <a:ext cx="2542032"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69875" indent="-171450">
              <a:lnSpc>
                <a:spcPct val="120000"/>
              </a:lnSpc>
              <a:spcBef>
                <a:spcPts val="400"/>
              </a:spcBef>
              <a:spcAft>
                <a:spcPts val="0"/>
              </a:spcAft>
              <a:defRPr lang="en-US" sz="1000" kern="1200" baseline="0" dirty="0" smtClean="0">
                <a:solidFill>
                  <a:schemeClr val="tx1"/>
                </a:solidFill>
                <a:latin typeface="+mn-lt"/>
                <a:ea typeface="+mn-ea"/>
                <a:cs typeface="+mn-cs"/>
              </a:defRPr>
            </a:lvl4pPr>
            <a:lvl5pPr marL="422275" indent="-171450">
              <a:lnSpc>
                <a:spcPct val="120000"/>
              </a:lnSpc>
              <a:spcBef>
                <a:spcPts val="400"/>
              </a:spcBef>
              <a:spcAft>
                <a:spcPts val="0"/>
              </a:spcAft>
              <a:defRPr lang="en-US" sz="1000" kern="1200" baseline="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7"/>
          <p:cNvSpPr>
            <a:spLocks noGrp="1"/>
          </p:cNvSpPr>
          <p:nvPr>
            <p:ph type="body" idx="7" hasCustomPrompt="1"/>
          </p:nvPr>
        </p:nvSpPr>
        <p:spPr>
          <a:xfrm>
            <a:off x="3291840" y="3906400"/>
            <a:ext cx="2542032" cy="182880"/>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27" name="Text Placeholder 8"/>
          <p:cNvSpPr>
            <a:spLocks noGrp="1"/>
          </p:cNvSpPr>
          <p:nvPr>
            <p:ph type="body" idx="8" hasCustomPrompt="1"/>
          </p:nvPr>
        </p:nvSpPr>
        <p:spPr>
          <a:xfrm>
            <a:off x="3291840" y="4104196"/>
            <a:ext cx="2542032"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26" name="Content Placeholder 4"/>
          <p:cNvSpPr>
            <a:spLocks noGrp="1"/>
          </p:cNvSpPr>
          <p:nvPr>
            <p:ph sz="half" idx="15"/>
          </p:nvPr>
        </p:nvSpPr>
        <p:spPr>
          <a:xfrm>
            <a:off x="3291840" y="4269169"/>
            <a:ext cx="2542032"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69875" indent="-171450">
              <a:lnSpc>
                <a:spcPct val="120000"/>
              </a:lnSpc>
              <a:spcBef>
                <a:spcPts val="400"/>
              </a:spcBef>
              <a:spcAft>
                <a:spcPts val="0"/>
              </a:spcAft>
              <a:defRPr lang="en-US" sz="1000" kern="1200" baseline="0" dirty="0" smtClean="0">
                <a:solidFill>
                  <a:schemeClr val="tx1"/>
                </a:solidFill>
                <a:latin typeface="+mn-lt"/>
                <a:ea typeface="+mn-ea"/>
                <a:cs typeface="+mn-cs"/>
              </a:defRPr>
            </a:lvl4pPr>
            <a:lvl5pPr marL="422275" indent="-171450">
              <a:lnSpc>
                <a:spcPct val="120000"/>
              </a:lnSpc>
              <a:spcBef>
                <a:spcPts val="400"/>
              </a:spcBef>
              <a:spcAft>
                <a:spcPts val="0"/>
              </a:spcAft>
              <a:defRPr lang="en-US" sz="1000" kern="1200" baseline="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6" hasCustomPrompt="1"/>
          </p:nvPr>
        </p:nvSpPr>
        <p:spPr>
          <a:xfrm>
            <a:off x="6117336" y="1554163"/>
            <a:ext cx="2542032" cy="182880"/>
          </a:xfrm>
        </p:spPr>
        <p:txBody>
          <a:bodyPr vert="horz" lIns="0" tIns="0" rIns="0" bIns="0" rtlCol="0"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lang="en-US" sz="1200" b="1" baseline="0" smtClean="0">
                <a:solidFill>
                  <a:schemeClr val="tx1"/>
                </a:solidFill>
              </a:defRPr>
            </a:lvl1pPr>
            <a:lvl2pPr>
              <a:defRPr lang="en-US" sz="2000" b="1" dirty="0" smtClean="0"/>
            </a:lvl2pPr>
            <a:lvl3pPr>
              <a:defRPr lang="en-US" sz="1800" b="1" dirty="0" smtClean="0"/>
            </a:lvl3pPr>
            <a:lvl4pPr>
              <a:defRPr lang="en-US" b="1" dirty="0" smtClean="0"/>
            </a:lvl4pPr>
            <a:lvl5pPr>
              <a:defRPr lang="en-US" b="1" dirty="0"/>
            </a:lvl5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30" name="Text Placeholder 10"/>
          <p:cNvSpPr>
            <a:spLocks noGrp="1"/>
          </p:cNvSpPr>
          <p:nvPr>
            <p:ph type="body" idx="17" hasCustomPrompt="1"/>
          </p:nvPr>
        </p:nvSpPr>
        <p:spPr>
          <a:xfrm>
            <a:off x="6117336" y="1746187"/>
            <a:ext cx="2542032"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31" name="Content Placeholder 5"/>
          <p:cNvSpPr>
            <a:spLocks noGrp="1"/>
          </p:cNvSpPr>
          <p:nvPr>
            <p:ph sz="half" idx="18"/>
          </p:nvPr>
        </p:nvSpPr>
        <p:spPr>
          <a:xfrm>
            <a:off x="6117336" y="1910779"/>
            <a:ext cx="2542032"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69875" indent="-171450">
              <a:lnSpc>
                <a:spcPct val="120000"/>
              </a:lnSpc>
              <a:spcBef>
                <a:spcPts val="400"/>
              </a:spcBef>
              <a:spcAft>
                <a:spcPts val="0"/>
              </a:spcAft>
              <a:defRPr lang="en-US" sz="1000" kern="1200" baseline="0" dirty="0" smtClean="0">
                <a:solidFill>
                  <a:schemeClr val="tx1"/>
                </a:solidFill>
                <a:latin typeface="+mn-lt"/>
                <a:ea typeface="+mn-ea"/>
                <a:cs typeface="+mn-cs"/>
              </a:defRPr>
            </a:lvl4pPr>
            <a:lvl5pPr marL="422275" indent="-171450">
              <a:lnSpc>
                <a:spcPct val="120000"/>
              </a:lnSpc>
              <a:spcBef>
                <a:spcPts val="400"/>
              </a:spcBef>
              <a:spcAft>
                <a:spcPts val="0"/>
              </a:spcAft>
              <a:defRPr lang="en-US" sz="1000" kern="1200" baseline="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Text Placeholder 11"/>
          <p:cNvSpPr>
            <a:spLocks noGrp="1"/>
          </p:cNvSpPr>
          <p:nvPr>
            <p:ph type="body" idx="19" hasCustomPrompt="1"/>
          </p:nvPr>
        </p:nvSpPr>
        <p:spPr>
          <a:xfrm>
            <a:off x="6117336" y="3906400"/>
            <a:ext cx="2542032" cy="182880"/>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 Arial 12</a:t>
            </a:r>
          </a:p>
        </p:txBody>
      </p:sp>
      <p:sp>
        <p:nvSpPr>
          <p:cNvPr id="33" name="Text Placeholder 12"/>
          <p:cNvSpPr>
            <a:spLocks noGrp="1"/>
          </p:cNvSpPr>
          <p:nvPr>
            <p:ph type="body" idx="20" hasCustomPrompt="1"/>
          </p:nvPr>
        </p:nvSpPr>
        <p:spPr>
          <a:xfrm>
            <a:off x="6117336" y="4104196"/>
            <a:ext cx="2542032"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34" name="Content Placeholder 6"/>
          <p:cNvSpPr>
            <a:spLocks noGrp="1"/>
          </p:cNvSpPr>
          <p:nvPr>
            <p:ph sz="half" idx="21"/>
          </p:nvPr>
        </p:nvSpPr>
        <p:spPr>
          <a:xfrm>
            <a:off x="6117336" y="4269169"/>
            <a:ext cx="2542032"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69875" indent="-171450">
              <a:lnSpc>
                <a:spcPct val="120000"/>
              </a:lnSpc>
              <a:spcBef>
                <a:spcPts val="400"/>
              </a:spcBef>
              <a:spcAft>
                <a:spcPts val="0"/>
              </a:spcAft>
              <a:defRPr lang="en-US" sz="1000" kern="1200" baseline="0" dirty="0" smtClean="0">
                <a:solidFill>
                  <a:schemeClr val="tx1"/>
                </a:solidFill>
                <a:latin typeface="+mn-lt"/>
                <a:ea typeface="+mn-ea"/>
                <a:cs typeface="+mn-cs"/>
              </a:defRPr>
            </a:lvl4pPr>
            <a:lvl5pPr marL="422275" indent="-171450">
              <a:lnSpc>
                <a:spcPct val="120000"/>
              </a:lnSpc>
              <a:spcBef>
                <a:spcPts val="400"/>
              </a:spcBef>
              <a:spcAft>
                <a:spcPts val="0"/>
              </a:spcAft>
              <a:defRPr lang="en-US" sz="1000" kern="1200" baseline="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
          <p:cNvSpPr>
            <a:spLocks noGrp="1"/>
          </p:cNvSpPr>
          <p:nvPr>
            <p:ph type="body" idx="1" hasCustomPrompt="1"/>
          </p:nvPr>
        </p:nvSpPr>
        <p:spPr>
          <a:xfrm>
            <a:off x="457200" y="1554163"/>
            <a:ext cx="2542032" cy="182880"/>
          </a:xfrm>
        </p:spPr>
        <p:txBody>
          <a:bodyPr anchor="t" anchorCtr="0">
            <a:noAutofit/>
          </a:bodyPr>
          <a:lstStyle>
            <a:lvl1pPr marL="0" indent="0">
              <a:lnSpc>
                <a:spcPct val="120000"/>
              </a:lnSpc>
              <a:spcAft>
                <a:spcPts val="0"/>
              </a:spcAft>
              <a:buNone/>
              <a:defRPr sz="12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12</a:t>
            </a:r>
          </a:p>
        </p:txBody>
      </p:sp>
      <p:sp>
        <p:nvSpPr>
          <p:cNvPr id="28" name="Text Placeholder 2"/>
          <p:cNvSpPr>
            <a:spLocks noGrp="1"/>
          </p:cNvSpPr>
          <p:nvPr>
            <p:ph type="body" idx="2" hasCustomPrompt="1"/>
          </p:nvPr>
        </p:nvSpPr>
        <p:spPr>
          <a:xfrm>
            <a:off x="457200" y="1749803"/>
            <a:ext cx="2542032" cy="180049"/>
          </a:xfrm>
        </p:spPr>
        <p:txBody>
          <a:bodyPr anchor="t" anchorCtr="0">
            <a:no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Subtitle – Arial 10</a:t>
            </a:r>
          </a:p>
        </p:txBody>
      </p:sp>
      <p:sp>
        <p:nvSpPr>
          <p:cNvPr id="29" name="Content Placeholder 1"/>
          <p:cNvSpPr>
            <a:spLocks noGrp="1"/>
          </p:cNvSpPr>
          <p:nvPr>
            <p:ph sz="half" idx="12"/>
          </p:nvPr>
        </p:nvSpPr>
        <p:spPr>
          <a:xfrm>
            <a:off x="457200" y="1911346"/>
            <a:ext cx="2542032" cy="1645920"/>
          </a:xfrm>
        </p:spPr>
        <p:txBody>
          <a:bodyPr>
            <a:noAutofit/>
          </a:bodyPr>
          <a:lstStyle>
            <a:lvl1pPr>
              <a:lnSpc>
                <a:spcPct val="120000"/>
              </a:lnSpc>
              <a:spcAft>
                <a:spcPts val="0"/>
              </a:spcAft>
              <a:defRPr sz="1000" baseline="0"/>
            </a:lvl1pPr>
            <a:lvl2pPr>
              <a:lnSpc>
                <a:spcPct val="120000"/>
              </a:lnSpc>
              <a:spcBef>
                <a:spcPts val="800"/>
              </a:spcBef>
              <a:spcAft>
                <a:spcPts val="0"/>
              </a:spcAft>
              <a:defRPr sz="1000" baseline="0"/>
            </a:lvl2pPr>
            <a:lvl3pPr marL="114300" indent="-114300">
              <a:lnSpc>
                <a:spcPct val="120000"/>
              </a:lnSpc>
              <a:spcBef>
                <a:spcPts val="400"/>
              </a:spcBef>
              <a:spcAft>
                <a:spcPts val="0"/>
              </a:spcAft>
              <a:defRPr sz="1000" baseline="0"/>
            </a:lvl3pPr>
            <a:lvl4pPr marL="269875" indent="-171450">
              <a:lnSpc>
                <a:spcPct val="120000"/>
              </a:lnSpc>
              <a:spcBef>
                <a:spcPts val="400"/>
              </a:spcBef>
              <a:spcAft>
                <a:spcPts val="0"/>
              </a:spcAft>
              <a:defRPr lang="en-US" sz="1000" kern="1200" baseline="0" dirty="0" smtClean="0">
                <a:solidFill>
                  <a:schemeClr val="tx1"/>
                </a:solidFill>
                <a:latin typeface="+mn-lt"/>
                <a:ea typeface="+mn-ea"/>
                <a:cs typeface="+mn-cs"/>
              </a:defRPr>
            </a:lvl4pPr>
            <a:lvl5pPr marL="422275" indent="-171450">
              <a:lnSpc>
                <a:spcPct val="120000"/>
              </a:lnSpc>
              <a:spcBef>
                <a:spcPts val="400"/>
              </a:spcBef>
              <a:spcAft>
                <a:spcPts val="0"/>
              </a:spcAft>
              <a:defRPr lang="en-US" sz="1000" kern="1200" baseline="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180123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pic>
        <p:nvPicPr>
          <p:cNvPr id="6" name="Picture 2"/>
          <p:cNvPicPr>
            <a:picLocks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0" y="1527115"/>
            <a:ext cx="9144000" cy="914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6"/>
          <p:cNvSpPr>
            <a:spLocks noGrp="1"/>
          </p:cNvSpPr>
          <p:nvPr>
            <p:ph type="body" sz="quarter" idx="13" hasCustomPrompt="1"/>
          </p:nvPr>
        </p:nvSpPr>
        <p:spPr>
          <a:xfrm>
            <a:off x="457200" y="4187952"/>
            <a:ext cx="8138160" cy="612648"/>
          </a:xfrm>
        </p:spPr>
        <p:txBody>
          <a:bodyPr/>
          <a:lstStyle>
            <a:lvl1pPr>
              <a:spcBef>
                <a:spcPts val="200"/>
              </a:spcBef>
              <a:defRPr sz="1800" baseline="0"/>
            </a:lvl1pPr>
          </a:lstStyle>
          <a:p>
            <a:pPr lvl="0"/>
            <a:r>
              <a:rPr lang="en-US"/>
              <a:t>Presenter(s) Name, Title </a:t>
            </a:r>
            <a:br>
              <a:rPr lang="en-US"/>
            </a:br>
            <a:r>
              <a:rPr lang="en-US"/>
              <a:t>Date</a:t>
            </a:r>
            <a:endParaRPr lang="en-US" dirty="0"/>
          </a:p>
        </p:txBody>
      </p:sp>
      <p:sp>
        <p:nvSpPr>
          <p:cNvPr id="8" name="Text Placeholder 2"/>
          <p:cNvSpPr>
            <a:spLocks noGrp="1"/>
          </p:cNvSpPr>
          <p:nvPr>
            <p:ph type="body" sz="quarter" idx="11" hasCustomPrompt="1"/>
          </p:nvPr>
        </p:nvSpPr>
        <p:spPr>
          <a:xfrm>
            <a:off x="457200" y="2880360"/>
            <a:ext cx="8138160" cy="1133856"/>
          </a:xfrm>
        </p:spPr>
        <p:txBody>
          <a:bodyPr tIns="45720" rIns="82296" bIns="45720" anchor="b" anchorCtr="0"/>
          <a:lstStyle>
            <a:lvl1pPr>
              <a:lnSpc>
                <a:spcPct val="100000"/>
              </a:lnSpc>
              <a:spcBef>
                <a:spcPts val="0"/>
              </a:spcBef>
              <a:defRPr sz="280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Tree>
    <p:extLst>
      <p:ext uri="{BB962C8B-B14F-4D97-AF65-F5344CB8AC3E}">
        <p14:creationId xmlns:p14="http://schemas.microsoft.com/office/powerpoint/2010/main" val="394150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1665956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6" name="Text Placeholder FN"/>
          <p:cNvSpPr>
            <a:spLocks noGrp="1"/>
          </p:cNvSpPr>
          <p:nvPr>
            <p:ph type="ftr" sz="quarter" idx="3" hasCustomPrompt="1"/>
          </p:nvPr>
        </p:nvSpPr>
        <p:spPr>
          <a:xfrm>
            <a:off x="457200" y="6320784"/>
            <a:ext cx="8001000" cy="182880"/>
          </a:xfrm>
        </p:spPr>
        <p:txBody>
          <a:bodyPr vert="horz" lIns="0" tIns="0" rIns="0" bIns="18288" rtlCol="0" anchor="b" anchorCtr="0">
            <a:spAutoFit/>
          </a:bodyPr>
          <a:lstStyle>
            <a:lvl1pPr>
              <a:defRPr lang="en-US" sz="800" b="1" baseline="0" smtClean="0"/>
            </a:lvl1pPr>
          </a:lstStyle>
          <a:p>
            <a:pPr>
              <a:lnSpc>
                <a:spcPct val="90000"/>
              </a:lnSpc>
              <a:buClr>
                <a:srgbClr val="58595B"/>
              </a:buClr>
              <a:buFont typeface="+mj-lt"/>
              <a:buNone/>
            </a:pPr>
            <a:r>
              <a:rPr lang="en-US" dirty="0"/>
              <a:t>Sources</a:t>
            </a:r>
          </a:p>
          <a:p>
            <a:pPr>
              <a:lnSpc>
                <a:spcPct val="90000"/>
              </a:lnSpc>
              <a:buClr>
                <a:srgbClr val="58595B"/>
              </a:buClr>
              <a:buFont typeface="+mj-lt"/>
              <a:buNone/>
            </a:pPr>
            <a:r>
              <a:rPr lang="en-US" dirty="0"/>
              <a:t>1. Footnotes</a:t>
            </a:r>
          </a:p>
        </p:txBody>
      </p:sp>
      <p:sp>
        <p:nvSpPr>
          <p:cNvPr id="4" name="Text Placeholder 3"/>
          <p:cNvSpPr>
            <a:spLocks noGrp="1"/>
          </p:cNvSpPr>
          <p:nvPr>
            <p:ph type="body" sz="quarter" idx="10" hasCustomPrompt="1"/>
          </p:nvPr>
        </p:nvSpPr>
        <p:spPr>
          <a:xfrm>
            <a:off x="457199" y="1097280"/>
            <a:ext cx="8220456" cy="246888"/>
          </a:xfrm>
        </p:spPr>
        <p:txBody>
          <a:bodyPr/>
          <a:lstStyle>
            <a:lvl1pPr>
              <a:lnSpc>
                <a:spcPct val="100000"/>
              </a:lnSpc>
              <a:spcBef>
                <a:spcPts val="1000"/>
              </a:spcBef>
              <a:spcAft>
                <a:spcPts val="600"/>
              </a:spcAft>
              <a:defRPr sz="1600"/>
            </a:lvl1pPr>
          </a:lstStyle>
          <a:p>
            <a:pPr lvl="0"/>
            <a:r>
              <a:rPr lang="en-US" dirty="0"/>
              <a:t>Click to Add Optional Slide Subtitle</a:t>
            </a:r>
          </a:p>
        </p:txBody>
      </p:sp>
      <p:sp>
        <p:nvSpPr>
          <p:cNvPr id="5"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004412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745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 Bar_Primary">
    <p:spTree>
      <p:nvGrpSpPr>
        <p:cNvPr id="1" name=""/>
        <p:cNvGrpSpPr/>
        <p:nvPr/>
      </p:nvGrpSpPr>
      <p:grpSpPr>
        <a:xfrm>
          <a:off x="0" y="0"/>
          <a:ext cx="0" cy="0"/>
          <a:chOff x="0" y="0"/>
          <a:chExt cx="0" cy="0"/>
        </a:xfrm>
      </p:grpSpPr>
      <p:sp>
        <p:nvSpPr>
          <p:cNvPr id="18" name="Content Placeholder 1"/>
          <p:cNvSpPr>
            <a:spLocks noGrp="1"/>
          </p:cNvSpPr>
          <p:nvPr>
            <p:ph sz="half" idx="12" hasCustomPrompt="1"/>
          </p:nvPr>
        </p:nvSpPr>
        <p:spPr>
          <a:xfrm>
            <a:off x="2606674" y="2003427"/>
            <a:ext cx="6080760" cy="3946523"/>
          </a:xfrm>
        </p:spPr>
        <p:txBody>
          <a:bodyPr>
            <a:noAutofit/>
          </a:bodyPr>
          <a:lstStyle>
            <a:lvl1pPr>
              <a:lnSpc>
                <a:spcPct val="100000"/>
              </a:lnSpc>
              <a:spcAft>
                <a:spcPts val="0"/>
              </a:spcAft>
              <a:defRPr sz="1200" baseline="0"/>
            </a:lvl1pPr>
            <a:lvl2pPr>
              <a:lnSpc>
                <a:spcPct val="100000"/>
              </a:lnSpc>
              <a:spcBef>
                <a:spcPts val="800"/>
              </a:spcBef>
              <a:spcAft>
                <a:spcPts val="0"/>
              </a:spcAft>
              <a:defRPr sz="1200" baseline="0"/>
            </a:lvl2pPr>
            <a:lvl3pPr marL="114300" indent="-114300">
              <a:lnSpc>
                <a:spcPct val="120000"/>
              </a:lnSpc>
              <a:spcBef>
                <a:spcPts val="600"/>
              </a:spcBef>
              <a:spcAft>
                <a:spcPts val="0"/>
              </a:spcAft>
              <a:defRPr sz="1200" baseline="0"/>
            </a:lvl3pPr>
            <a:lvl4pPr marL="290513" indent="-171450">
              <a:lnSpc>
                <a:spcPct val="120000"/>
              </a:lnSpc>
              <a:spcBef>
                <a:spcPts val="600"/>
              </a:spcBef>
              <a:spcAft>
                <a:spcPts val="0"/>
              </a:spcAft>
              <a:defRPr sz="1200" baseline="0"/>
            </a:lvl4pPr>
            <a:lvl5pPr marL="461963" indent="-161925">
              <a:lnSpc>
                <a:spcPct val="120000"/>
              </a:lnSpc>
              <a:spcBef>
                <a:spcPts val="6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389120"/>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
        <p:nvSpPr>
          <p:cNvPr id="8" name="Text Placeholder 1"/>
          <p:cNvSpPr>
            <a:spLocks noGrp="1"/>
          </p:cNvSpPr>
          <p:nvPr>
            <p:ph type="body" idx="1" hasCustomPrompt="1"/>
          </p:nvPr>
        </p:nvSpPr>
        <p:spPr>
          <a:xfrm>
            <a:off x="2606674" y="1554163"/>
            <a:ext cx="6080760" cy="258532"/>
          </a:xfrm>
        </p:spPr>
        <p:txBody>
          <a:bodyPr vert="horz" wrap="square" lIns="0" tIns="0" rIns="0" bIns="0" rtlCol="0" anchor="t" anchorCtr="0">
            <a:noAutofit/>
          </a:bodyPr>
          <a:lstStyle>
            <a:lvl1pPr>
              <a:defRPr lang="en-US" dirty="0" smtClean="0">
                <a:solidFill>
                  <a:schemeClr val="tx1"/>
                </a:solidFill>
              </a:defRPr>
            </a:lvl1pPr>
          </a:lstStyle>
          <a:p>
            <a:pPr lvl="0">
              <a:buNone/>
            </a:pPr>
            <a:r>
              <a:rPr lang="en-US" dirty="0"/>
              <a:t>Chart / Table Title – Arial 14pt.</a:t>
            </a:r>
          </a:p>
        </p:txBody>
      </p:sp>
      <p:sp>
        <p:nvSpPr>
          <p:cNvPr id="11" name="Text Placeholder 2"/>
          <p:cNvSpPr>
            <a:spLocks noGrp="1"/>
          </p:cNvSpPr>
          <p:nvPr>
            <p:ph type="body" idx="2" hasCustomPrompt="1"/>
          </p:nvPr>
        </p:nvSpPr>
        <p:spPr>
          <a:xfrm>
            <a:off x="2606674" y="1791907"/>
            <a:ext cx="6080760" cy="221599"/>
          </a:xfrm>
        </p:spPr>
        <p:txBody>
          <a:bodyPr wrap="square" anchor="t" anchorCtr="0">
            <a:no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Tree>
    <p:extLst>
      <p:ext uri="{BB962C8B-B14F-4D97-AF65-F5344CB8AC3E}">
        <p14:creationId xmlns:p14="http://schemas.microsoft.com/office/powerpoint/2010/main" val="1488252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de Bar_Primary Text">
    <p:spTree>
      <p:nvGrpSpPr>
        <p:cNvPr id="1" name=""/>
        <p:cNvGrpSpPr/>
        <p:nvPr/>
      </p:nvGrpSpPr>
      <p:grpSpPr>
        <a:xfrm>
          <a:off x="0" y="0"/>
          <a:ext cx="0" cy="0"/>
          <a:chOff x="0" y="0"/>
          <a:chExt cx="0" cy="0"/>
        </a:xfrm>
      </p:grpSpPr>
      <p:sp>
        <p:nvSpPr>
          <p:cNvPr id="18" name="Content Placeholder 1"/>
          <p:cNvSpPr>
            <a:spLocks noGrp="1"/>
          </p:cNvSpPr>
          <p:nvPr>
            <p:ph sz="half" idx="12" hasCustomPrompt="1"/>
          </p:nvPr>
        </p:nvSpPr>
        <p:spPr>
          <a:xfrm>
            <a:off x="2606674" y="1554163"/>
            <a:ext cx="6080760" cy="4389120"/>
          </a:xfrm>
        </p:spPr>
        <p:txBody>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600"/>
              </a:spcBef>
              <a:spcAft>
                <a:spcPts val="0"/>
              </a:spcAft>
              <a:defRPr sz="1200" baseline="0"/>
            </a:lvl3pPr>
            <a:lvl4pPr marL="290513" indent="-171450">
              <a:lnSpc>
                <a:spcPct val="120000"/>
              </a:lnSpc>
              <a:spcBef>
                <a:spcPts val="600"/>
              </a:spcBef>
              <a:spcAft>
                <a:spcPts val="0"/>
              </a:spcAft>
              <a:defRPr sz="1200" baseline="0"/>
            </a:lvl4pPr>
            <a:lvl5pPr marL="461963" indent="-161925">
              <a:lnSpc>
                <a:spcPct val="120000"/>
              </a:lnSpc>
              <a:spcBef>
                <a:spcPts val="600"/>
              </a:spcBef>
              <a:spcAft>
                <a:spcPts val="0"/>
              </a:spcAft>
              <a:defRPr sz="1200" baseline="0"/>
            </a:lvl5pPr>
            <a:lvl6pPr>
              <a:defRPr sz="1800"/>
            </a:lvl6pPr>
            <a:lvl7pPr>
              <a:defRPr sz="1800"/>
            </a:lvl7pPr>
            <a:lvl8pPr>
              <a:defRPr sz="1800"/>
            </a:lvl8pPr>
            <a:lvl9pPr>
              <a:defRPr sz="1800"/>
            </a:lvl9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389120"/>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125137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de Bar_Two Columns">
    <p:spTree>
      <p:nvGrpSpPr>
        <p:cNvPr id="1" name=""/>
        <p:cNvGrpSpPr/>
        <p:nvPr/>
      </p:nvGrpSpPr>
      <p:grpSpPr>
        <a:xfrm>
          <a:off x="0" y="0"/>
          <a:ext cx="0" cy="0"/>
          <a:chOff x="0" y="0"/>
          <a:chExt cx="0" cy="0"/>
        </a:xfrm>
      </p:grpSpPr>
      <p:sp>
        <p:nvSpPr>
          <p:cNvPr id="18" name="Content Placeholder 1"/>
          <p:cNvSpPr>
            <a:spLocks noGrp="1"/>
          </p:cNvSpPr>
          <p:nvPr>
            <p:ph sz="half" idx="12" hasCustomPrompt="1"/>
          </p:nvPr>
        </p:nvSpPr>
        <p:spPr>
          <a:xfrm>
            <a:off x="2606674" y="2003427"/>
            <a:ext cx="2834640" cy="3946523"/>
          </a:xfrm>
        </p:spPr>
        <p:txBody>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600"/>
              </a:spcBef>
              <a:spcAft>
                <a:spcPts val="0"/>
              </a:spcAft>
              <a:defRPr sz="1200" baseline="0"/>
            </a:lvl3pPr>
            <a:lvl4pPr marL="290513" indent="-171450">
              <a:lnSpc>
                <a:spcPct val="120000"/>
              </a:lnSpc>
              <a:spcBef>
                <a:spcPts val="600"/>
              </a:spcBef>
              <a:spcAft>
                <a:spcPts val="0"/>
              </a:spcAft>
              <a:defRPr sz="1200" baseline="0"/>
            </a:lvl4pPr>
            <a:lvl5pPr marL="461963" indent="-161925">
              <a:lnSpc>
                <a:spcPct val="120000"/>
              </a:lnSpc>
              <a:spcBef>
                <a:spcPts val="6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389120"/>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
        <p:nvSpPr>
          <p:cNvPr id="15" name="Content Placeholder 1"/>
          <p:cNvSpPr>
            <a:spLocks noGrp="1"/>
          </p:cNvSpPr>
          <p:nvPr>
            <p:ph sz="half" idx="16" hasCustomPrompt="1"/>
          </p:nvPr>
        </p:nvSpPr>
        <p:spPr>
          <a:xfrm>
            <a:off x="5843016" y="2003427"/>
            <a:ext cx="2834640" cy="3946523"/>
          </a:xfrm>
        </p:spPr>
        <p:txBody>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600"/>
              </a:spcBef>
              <a:spcAft>
                <a:spcPts val="0"/>
              </a:spcAft>
              <a:defRPr sz="1200" baseline="0"/>
            </a:lvl3pPr>
            <a:lvl4pPr marL="290513" indent="-171450">
              <a:lnSpc>
                <a:spcPct val="120000"/>
              </a:lnSpc>
              <a:spcBef>
                <a:spcPts val="600"/>
              </a:spcBef>
              <a:spcAft>
                <a:spcPts val="0"/>
              </a:spcAft>
              <a:defRPr sz="1200" baseline="0"/>
            </a:lvl4pPr>
            <a:lvl5pPr marL="461963" indent="-161925">
              <a:lnSpc>
                <a:spcPct val="120000"/>
              </a:lnSpc>
              <a:spcBef>
                <a:spcPts val="6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
          <p:cNvSpPr>
            <a:spLocks noGrp="1"/>
          </p:cNvSpPr>
          <p:nvPr>
            <p:ph type="body" idx="1" hasCustomPrompt="1"/>
          </p:nvPr>
        </p:nvSpPr>
        <p:spPr>
          <a:xfrm>
            <a:off x="2606674" y="1552337"/>
            <a:ext cx="2834006" cy="258532"/>
          </a:xfrm>
        </p:spPr>
        <p:txBody>
          <a:bodyPr vert="horz" wrap="square" lIns="0" tIns="0" rIns="0" bIns="0" rtlCol="0" anchor="t" anchorCtr="0">
            <a:noAutofit/>
          </a:bodyPr>
          <a:lstStyle>
            <a:lvl1pPr>
              <a:defRPr lang="en-US" dirty="0" smtClean="0">
                <a:solidFill>
                  <a:schemeClr val="tx1"/>
                </a:solidFill>
              </a:defRPr>
            </a:lvl1pPr>
          </a:lstStyle>
          <a:p>
            <a:pPr lvl="0">
              <a:buNone/>
            </a:pPr>
            <a:r>
              <a:rPr lang="en-US" dirty="0"/>
              <a:t>Chart / Table Title – Arial 14pt.</a:t>
            </a:r>
          </a:p>
        </p:txBody>
      </p:sp>
      <p:sp>
        <p:nvSpPr>
          <p:cNvPr id="12" name="Text Placeholder 2"/>
          <p:cNvSpPr>
            <a:spLocks noGrp="1"/>
          </p:cNvSpPr>
          <p:nvPr>
            <p:ph type="body" idx="2" hasCustomPrompt="1"/>
          </p:nvPr>
        </p:nvSpPr>
        <p:spPr>
          <a:xfrm>
            <a:off x="2606674" y="1791907"/>
            <a:ext cx="2834006" cy="221599"/>
          </a:xfrm>
        </p:spPr>
        <p:txBody>
          <a:bodyPr wrap="square" anchor="t" anchorCtr="0">
            <a:no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
        <p:nvSpPr>
          <p:cNvPr id="17" name="Text Placeholder 1"/>
          <p:cNvSpPr>
            <a:spLocks noGrp="1"/>
          </p:cNvSpPr>
          <p:nvPr>
            <p:ph type="body" idx="17" hasCustomPrompt="1"/>
          </p:nvPr>
        </p:nvSpPr>
        <p:spPr>
          <a:xfrm>
            <a:off x="5843016" y="1552337"/>
            <a:ext cx="2834006" cy="258532"/>
          </a:xfrm>
        </p:spPr>
        <p:txBody>
          <a:bodyPr vert="horz" wrap="square" lIns="0" tIns="0" rIns="0" bIns="0" rtlCol="0" anchor="t" anchorCtr="0">
            <a:noAutofit/>
          </a:bodyPr>
          <a:lstStyle>
            <a:lvl1pPr>
              <a:defRPr lang="en-US" dirty="0" smtClean="0">
                <a:solidFill>
                  <a:schemeClr val="tx1"/>
                </a:solidFill>
              </a:defRPr>
            </a:lvl1pPr>
          </a:lstStyle>
          <a:p>
            <a:pPr lvl="0">
              <a:buNone/>
            </a:pPr>
            <a:r>
              <a:rPr lang="en-US" dirty="0"/>
              <a:t>Chart / Table Title – Arial 14pt.</a:t>
            </a:r>
          </a:p>
        </p:txBody>
      </p:sp>
      <p:sp>
        <p:nvSpPr>
          <p:cNvPr id="20" name="Text Placeholder 2"/>
          <p:cNvSpPr>
            <a:spLocks noGrp="1"/>
          </p:cNvSpPr>
          <p:nvPr>
            <p:ph type="body" idx="18" hasCustomPrompt="1"/>
          </p:nvPr>
        </p:nvSpPr>
        <p:spPr>
          <a:xfrm>
            <a:off x="5843016" y="1791907"/>
            <a:ext cx="2834006" cy="221599"/>
          </a:xfrm>
        </p:spPr>
        <p:txBody>
          <a:bodyPr wrap="square" anchor="t" anchorCtr="0">
            <a:no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Tree>
    <p:extLst>
      <p:ext uri="{BB962C8B-B14F-4D97-AF65-F5344CB8AC3E}">
        <p14:creationId xmlns:p14="http://schemas.microsoft.com/office/powerpoint/2010/main" val="3461250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ar_Two Columns_Text">
    <p:spTree>
      <p:nvGrpSpPr>
        <p:cNvPr id="1" name=""/>
        <p:cNvGrpSpPr/>
        <p:nvPr/>
      </p:nvGrpSpPr>
      <p:grpSpPr>
        <a:xfrm>
          <a:off x="0" y="0"/>
          <a:ext cx="0" cy="0"/>
          <a:chOff x="0" y="0"/>
          <a:chExt cx="0" cy="0"/>
        </a:xfrm>
      </p:grpSpPr>
      <p:sp>
        <p:nvSpPr>
          <p:cNvPr id="18" name="Content Placeholder 1"/>
          <p:cNvSpPr>
            <a:spLocks noGrp="1"/>
          </p:cNvSpPr>
          <p:nvPr>
            <p:ph sz="half" idx="12" hasCustomPrompt="1"/>
          </p:nvPr>
        </p:nvSpPr>
        <p:spPr>
          <a:xfrm>
            <a:off x="2606674" y="1554161"/>
            <a:ext cx="2834640" cy="4389120"/>
          </a:xfrm>
        </p:spPr>
        <p:txBody>
          <a:bodyPr/>
          <a:lstStyle>
            <a:lvl1pPr>
              <a:lnSpc>
                <a:spcPct val="100000"/>
              </a:lnSpc>
              <a:spcAft>
                <a:spcPts val="0"/>
              </a:spcAft>
              <a:defRPr sz="1200" baseline="0"/>
            </a:lvl1pPr>
            <a:lvl2pPr>
              <a:lnSpc>
                <a:spcPct val="100000"/>
              </a:lnSpc>
              <a:spcBef>
                <a:spcPts val="800"/>
              </a:spcBef>
              <a:spcAft>
                <a:spcPts val="0"/>
              </a:spcAft>
              <a:defRPr sz="1200" baseline="0"/>
            </a:lvl2pPr>
            <a:lvl3pPr marL="114300" indent="-114300">
              <a:lnSpc>
                <a:spcPct val="100000"/>
              </a:lnSpc>
              <a:spcBef>
                <a:spcPts val="600"/>
              </a:spcBef>
              <a:spcAft>
                <a:spcPts val="0"/>
              </a:spcAft>
              <a:defRPr sz="1200" baseline="0"/>
            </a:lvl3pPr>
            <a:lvl4pPr marL="290513" indent="-171450">
              <a:lnSpc>
                <a:spcPct val="100000"/>
              </a:lnSpc>
              <a:spcBef>
                <a:spcPts val="600"/>
              </a:spcBef>
              <a:spcAft>
                <a:spcPts val="0"/>
              </a:spcAft>
              <a:defRPr sz="1200" baseline="0"/>
            </a:lvl4pPr>
            <a:lvl5pPr marL="461963" indent="-161925">
              <a:lnSpc>
                <a:spcPct val="100000"/>
              </a:lnSpc>
              <a:spcBef>
                <a:spcPts val="6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389120"/>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
        <p:nvSpPr>
          <p:cNvPr id="15" name="Content Placeholder 1"/>
          <p:cNvSpPr>
            <a:spLocks noGrp="1"/>
          </p:cNvSpPr>
          <p:nvPr>
            <p:ph sz="half" idx="16" hasCustomPrompt="1"/>
          </p:nvPr>
        </p:nvSpPr>
        <p:spPr>
          <a:xfrm>
            <a:off x="5843016" y="1554161"/>
            <a:ext cx="2834640" cy="4389120"/>
          </a:xfrm>
        </p:spPr>
        <p:txBody>
          <a:bodyPr/>
          <a:lstStyle>
            <a:lvl1pPr>
              <a:lnSpc>
                <a:spcPct val="100000"/>
              </a:lnSpc>
              <a:spcAft>
                <a:spcPts val="0"/>
              </a:spcAft>
              <a:defRPr sz="1200" baseline="0"/>
            </a:lvl1pPr>
            <a:lvl2pPr>
              <a:lnSpc>
                <a:spcPct val="100000"/>
              </a:lnSpc>
              <a:spcBef>
                <a:spcPts val="800"/>
              </a:spcBef>
              <a:spcAft>
                <a:spcPts val="0"/>
              </a:spcAft>
              <a:defRPr sz="1200" baseline="0"/>
            </a:lvl2pPr>
            <a:lvl3pPr marL="114300" indent="-114300">
              <a:lnSpc>
                <a:spcPct val="100000"/>
              </a:lnSpc>
              <a:spcBef>
                <a:spcPts val="600"/>
              </a:spcBef>
              <a:spcAft>
                <a:spcPts val="0"/>
              </a:spcAft>
              <a:defRPr sz="1200" baseline="0"/>
            </a:lvl3pPr>
            <a:lvl4pPr marL="290513" indent="-171450">
              <a:lnSpc>
                <a:spcPct val="100000"/>
              </a:lnSpc>
              <a:spcBef>
                <a:spcPts val="600"/>
              </a:spcBef>
              <a:spcAft>
                <a:spcPts val="0"/>
              </a:spcAft>
              <a:defRPr sz="1200" baseline="0"/>
            </a:lvl4pPr>
            <a:lvl5pPr marL="461963" indent="-161925">
              <a:lnSpc>
                <a:spcPct val="100000"/>
              </a:lnSpc>
              <a:spcBef>
                <a:spcPts val="6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79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Bar_Two Rows">
    <p:spTree>
      <p:nvGrpSpPr>
        <p:cNvPr id="1" name=""/>
        <p:cNvGrpSpPr/>
        <p:nvPr/>
      </p:nvGrpSpPr>
      <p:grpSpPr>
        <a:xfrm>
          <a:off x="0" y="0"/>
          <a:ext cx="0" cy="0"/>
          <a:chOff x="0" y="0"/>
          <a:chExt cx="0" cy="0"/>
        </a:xfrm>
      </p:grpSpPr>
      <p:sp>
        <p:nvSpPr>
          <p:cNvPr id="18" name="Content Placeholder 1"/>
          <p:cNvSpPr>
            <a:spLocks noGrp="1"/>
          </p:cNvSpPr>
          <p:nvPr>
            <p:ph sz="half" idx="12" hasCustomPrompt="1"/>
          </p:nvPr>
        </p:nvSpPr>
        <p:spPr>
          <a:xfrm>
            <a:off x="2606674" y="2003427"/>
            <a:ext cx="6080760" cy="1645920"/>
          </a:xfrm>
        </p:spPr>
        <p:txBody>
          <a:bodyPr wrap="square">
            <a:noAutofit/>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400"/>
              </a:spcBef>
              <a:spcAft>
                <a:spcPts val="0"/>
              </a:spcAft>
              <a:defRPr sz="1200" baseline="0"/>
            </a:lvl3pPr>
            <a:lvl4pPr marL="290513" indent="-171450">
              <a:lnSpc>
                <a:spcPct val="120000"/>
              </a:lnSpc>
              <a:spcBef>
                <a:spcPts val="400"/>
              </a:spcBef>
              <a:spcAft>
                <a:spcPts val="0"/>
              </a:spcAft>
              <a:defRPr sz="1200" baseline="0"/>
            </a:lvl4pPr>
            <a:lvl5pPr marL="461963" indent="-161925">
              <a:lnSpc>
                <a:spcPct val="120000"/>
              </a:lnSpc>
              <a:spcBef>
                <a:spcPts val="4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389120"/>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
        <p:nvSpPr>
          <p:cNvPr id="15" name="Content Placeholder 1"/>
          <p:cNvSpPr>
            <a:spLocks noGrp="1"/>
          </p:cNvSpPr>
          <p:nvPr>
            <p:ph sz="half" idx="16" hasCustomPrompt="1"/>
          </p:nvPr>
        </p:nvSpPr>
        <p:spPr>
          <a:xfrm>
            <a:off x="2606675" y="4381183"/>
            <a:ext cx="6080760" cy="1645920"/>
          </a:xfrm>
        </p:spPr>
        <p:txBody>
          <a:bodyPr wrap="square">
            <a:noAutofit/>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400"/>
              </a:spcBef>
              <a:spcAft>
                <a:spcPts val="0"/>
              </a:spcAft>
              <a:defRPr sz="1200" baseline="0"/>
            </a:lvl3pPr>
            <a:lvl4pPr marL="290513" indent="-171450">
              <a:lnSpc>
                <a:spcPct val="120000"/>
              </a:lnSpc>
              <a:spcBef>
                <a:spcPts val="400"/>
              </a:spcBef>
              <a:spcAft>
                <a:spcPts val="0"/>
              </a:spcAft>
              <a:defRPr sz="1200" baseline="0"/>
            </a:lvl4pPr>
            <a:lvl5pPr marL="461963" indent="-161925">
              <a:lnSpc>
                <a:spcPct val="120000"/>
              </a:lnSpc>
              <a:spcBef>
                <a:spcPts val="4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
          <p:cNvSpPr>
            <a:spLocks noGrp="1"/>
          </p:cNvSpPr>
          <p:nvPr>
            <p:ph type="body" idx="1" hasCustomPrompt="1"/>
          </p:nvPr>
        </p:nvSpPr>
        <p:spPr>
          <a:xfrm>
            <a:off x="2606674" y="1554163"/>
            <a:ext cx="6080760" cy="258532"/>
          </a:xfrm>
        </p:spPr>
        <p:txBody>
          <a:bodyPr vert="horz" wrap="square" lIns="0" tIns="0" rIns="0" bIns="0" rtlCol="0" anchor="t" anchorCtr="0">
            <a:noAutofit/>
          </a:bodyPr>
          <a:lstStyle>
            <a:lvl1pPr>
              <a:defRPr lang="en-US" dirty="0" smtClean="0">
                <a:solidFill>
                  <a:schemeClr val="tx1"/>
                </a:solidFill>
              </a:defRPr>
            </a:lvl1pPr>
          </a:lstStyle>
          <a:p>
            <a:pPr lvl="0">
              <a:buNone/>
            </a:pPr>
            <a:r>
              <a:rPr lang="en-US" dirty="0"/>
              <a:t>Chart / Table Title – Arial 14pt.</a:t>
            </a:r>
          </a:p>
        </p:txBody>
      </p:sp>
      <p:sp>
        <p:nvSpPr>
          <p:cNvPr id="12" name="Text Placeholder 2"/>
          <p:cNvSpPr>
            <a:spLocks noGrp="1"/>
          </p:cNvSpPr>
          <p:nvPr>
            <p:ph type="body" idx="2" hasCustomPrompt="1"/>
          </p:nvPr>
        </p:nvSpPr>
        <p:spPr>
          <a:xfrm>
            <a:off x="2606674" y="1791907"/>
            <a:ext cx="6080760" cy="221599"/>
          </a:xfrm>
        </p:spPr>
        <p:txBody>
          <a:bodyPr wrap="square" anchor="t" anchorCtr="0">
            <a:no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
        <p:nvSpPr>
          <p:cNvPr id="17" name="Text Placeholder 3"/>
          <p:cNvSpPr>
            <a:spLocks noGrp="1"/>
          </p:cNvSpPr>
          <p:nvPr>
            <p:ph type="body" idx="3" hasCustomPrompt="1"/>
          </p:nvPr>
        </p:nvSpPr>
        <p:spPr>
          <a:xfrm>
            <a:off x="2606674" y="3906400"/>
            <a:ext cx="6080760" cy="258532"/>
          </a:xfrm>
        </p:spPr>
        <p:txBody>
          <a:bodyPr wrap="square" anchor="t" anchorCtr="0">
            <a:noAutofit/>
          </a:bodyPr>
          <a:lstStyle>
            <a:lvl1pPr marL="0" indent="0">
              <a:spcAft>
                <a:spcPts val="0"/>
              </a:spcAft>
              <a:buNone/>
              <a:defRPr sz="1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 – Arial 14pt.</a:t>
            </a:r>
          </a:p>
        </p:txBody>
      </p:sp>
      <p:sp>
        <p:nvSpPr>
          <p:cNvPr id="20" name="Text Placeholder 4"/>
          <p:cNvSpPr>
            <a:spLocks noGrp="1"/>
          </p:cNvSpPr>
          <p:nvPr>
            <p:ph type="body" idx="4" hasCustomPrompt="1"/>
          </p:nvPr>
        </p:nvSpPr>
        <p:spPr>
          <a:xfrm>
            <a:off x="2606674" y="4161477"/>
            <a:ext cx="6080760" cy="221599"/>
          </a:xfrm>
        </p:spPr>
        <p:txBody>
          <a:bodyPr wrap="square" anchor="t" anchorCtr="0">
            <a:noAutofit/>
          </a:bodyPr>
          <a:lstStyle>
            <a:lvl1pPr marL="0" indent="0">
              <a:spcAft>
                <a:spcPts val="0"/>
              </a:spcAft>
              <a:buNone/>
              <a:defRPr sz="12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Subtitle – Arial 12pt.</a:t>
            </a:r>
          </a:p>
        </p:txBody>
      </p:sp>
    </p:spTree>
    <p:extLst>
      <p:ext uri="{BB962C8B-B14F-4D97-AF65-F5344CB8AC3E}">
        <p14:creationId xmlns:p14="http://schemas.microsoft.com/office/powerpoint/2010/main" val="587440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de Bar_Two Rows_Text">
    <p:spTree>
      <p:nvGrpSpPr>
        <p:cNvPr id="1" name=""/>
        <p:cNvGrpSpPr/>
        <p:nvPr/>
      </p:nvGrpSpPr>
      <p:grpSpPr>
        <a:xfrm>
          <a:off x="0" y="0"/>
          <a:ext cx="0" cy="0"/>
          <a:chOff x="0" y="0"/>
          <a:chExt cx="0" cy="0"/>
        </a:xfrm>
      </p:grpSpPr>
      <p:sp>
        <p:nvSpPr>
          <p:cNvPr id="18" name="Content Placeholder 1"/>
          <p:cNvSpPr>
            <a:spLocks noGrp="1"/>
          </p:cNvSpPr>
          <p:nvPr>
            <p:ph sz="half" idx="12" hasCustomPrompt="1"/>
          </p:nvPr>
        </p:nvSpPr>
        <p:spPr>
          <a:xfrm>
            <a:off x="2606674" y="1554163"/>
            <a:ext cx="6080760" cy="2011998"/>
          </a:xfrm>
        </p:spPr>
        <p:txBody>
          <a:bodyPr wrap="square">
            <a:noAutofit/>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400"/>
              </a:spcBef>
              <a:spcAft>
                <a:spcPts val="0"/>
              </a:spcAft>
              <a:defRPr sz="1200" baseline="0"/>
            </a:lvl3pPr>
            <a:lvl4pPr marL="290513" indent="-171450">
              <a:lnSpc>
                <a:spcPct val="120000"/>
              </a:lnSpc>
              <a:spcBef>
                <a:spcPts val="400"/>
              </a:spcBef>
              <a:spcAft>
                <a:spcPts val="0"/>
              </a:spcAft>
              <a:defRPr sz="1200" baseline="0"/>
            </a:lvl4pPr>
            <a:lvl5pPr marL="461963" indent="-161925">
              <a:lnSpc>
                <a:spcPct val="120000"/>
              </a:lnSpc>
              <a:spcBef>
                <a:spcPts val="4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389120"/>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
        <p:nvSpPr>
          <p:cNvPr id="15" name="Content Placeholder 1"/>
          <p:cNvSpPr>
            <a:spLocks noGrp="1"/>
          </p:cNvSpPr>
          <p:nvPr>
            <p:ph sz="half" idx="16" hasCustomPrompt="1"/>
          </p:nvPr>
        </p:nvSpPr>
        <p:spPr>
          <a:xfrm>
            <a:off x="2606675" y="3906400"/>
            <a:ext cx="6080760" cy="2011998"/>
          </a:xfrm>
        </p:spPr>
        <p:txBody>
          <a:bodyPr wrap="square">
            <a:noAutofit/>
          </a:bodyPr>
          <a:lstStyle>
            <a:lvl1pPr>
              <a:lnSpc>
                <a:spcPct val="100000"/>
              </a:lnSpc>
              <a:spcAft>
                <a:spcPts val="0"/>
              </a:spcAft>
              <a:defRPr sz="1200" baseline="0"/>
            </a:lvl1pPr>
            <a:lvl2pPr>
              <a:lnSpc>
                <a:spcPct val="120000"/>
              </a:lnSpc>
              <a:spcBef>
                <a:spcPts val="800"/>
              </a:spcBef>
              <a:spcAft>
                <a:spcPts val="0"/>
              </a:spcAft>
              <a:defRPr sz="1200" baseline="0"/>
            </a:lvl2pPr>
            <a:lvl3pPr marL="114300" indent="-114300">
              <a:lnSpc>
                <a:spcPct val="120000"/>
              </a:lnSpc>
              <a:spcBef>
                <a:spcPts val="400"/>
              </a:spcBef>
              <a:spcAft>
                <a:spcPts val="0"/>
              </a:spcAft>
              <a:defRPr sz="1200" baseline="0"/>
            </a:lvl3pPr>
            <a:lvl4pPr marL="290513" indent="-171450">
              <a:lnSpc>
                <a:spcPct val="120000"/>
              </a:lnSpc>
              <a:spcBef>
                <a:spcPts val="400"/>
              </a:spcBef>
              <a:spcAft>
                <a:spcPts val="0"/>
              </a:spcAft>
              <a:defRPr sz="1200" baseline="0"/>
            </a:lvl4pPr>
            <a:lvl5pPr marL="461963" indent="-161925">
              <a:lnSpc>
                <a:spcPct val="120000"/>
              </a:lnSpc>
              <a:spcBef>
                <a:spcPts val="400"/>
              </a:spcBef>
              <a:spcAft>
                <a:spcPts val="0"/>
              </a:spcAft>
              <a:defRPr sz="12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8469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 Bar_Four Quadrants">
    <p:spTree>
      <p:nvGrpSpPr>
        <p:cNvPr id="1" name=""/>
        <p:cNvGrpSpPr/>
        <p:nvPr/>
      </p:nvGrpSpPr>
      <p:grpSpPr>
        <a:xfrm>
          <a:off x="0" y="0"/>
          <a:ext cx="0" cy="0"/>
          <a:chOff x="0" y="0"/>
          <a:chExt cx="0" cy="0"/>
        </a:xfrm>
      </p:grpSpPr>
      <p:sp>
        <p:nvSpPr>
          <p:cNvPr id="9" name="Text Placeholder 1"/>
          <p:cNvSpPr>
            <a:spLocks noGrp="1"/>
          </p:cNvSpPr>
          <p:nvPr>
            <p:ph type="body" idx="1" hasCustomPrompt="1"/>
          </p:nvPr>
        </p:nvSpPr>
        <p:spPr>
          <a:xfrm>
            <a:off x="2606674" y="1554163"/>
            <a:ext cx="2834640" cy="201274"/>
          </a:xfrm>
        </p:spPr>
        <p:txBody>
          <a:bodyPr vert="horz" wrap="square" lIns="0" tIns="0" rIns="0" bIns="0" rtlCol="0" anchor="t" anchorCtr="0">
            <a:noAutofit/>
          </a:bodyPr>
          <a:lstStyle>
            <a:lvl1pPr>
              <a:defRPr lang="en-US" sz="1200" dirty="0" smtClean="0">
                <a:solidFill>
                  <a:schemeClr val="tx1"/>
                </a:solidFill>
              </a:defRPr>
            </a:lvl1pPr>
          </a:lstStyle>
          <a:p>
            <a:pPr lvl="0">
              <a:buNone/>
            </a:pPr>
            <a:r>
              <a:rPr lang="en-US" dirty="0"/>
              <a:t>Chart / Table Title – Arial 12pt.</a:t>
            </a:r>
          </a:p>
        </p:txBody>
      </p:sp>
      <p:sp>
        <p:nvSpPr>
          <p:cNvPr id="10" name="Text Placeholder 2"/>
          <p:cNvSpPr>
            <a:spLocks noGrp="1"/>
          </p:cNvSpPr>
          <p:nvPr>
            <p:ph type="body" idx="2" hasCustomPrompt="1"/>
          </p:nvPr>
        </p:nvSpPr>
        <p:spPr>
          <a:xfrm>
            <a:off x="2606674" y="1783972"/>
            <a:ext cx="2834640" cy="167675"/>
          </a:xfrm>
        </p:spPr>
        <p:txBody>
          <a:bodyPr vert="horz" wrap="square" lIns="0" tIns="0" rIns="0" bIns="0" rtlCol="0" anchor="t" anchorCtr="0">
            <a:noAutofit/>
          </a:bodyPr>
          <a:lstStyle>
            <a:lvl1pPr>
              <a:defRPr lang="en-US" sz="1000" b="0" dirty="0" smtClean="0">
                <a:solidFill>
                  <a:schemeClr val="tx1"/>
                </a:solidFill>
              </a:defRPr>
            </a:lvl1pPr>
          </a:lstStyle>
          <a:p>
            <a:pPr lvl="0">
              <a:buNone/>
            </a:pPr>
            <a:r>
              <a:rPr lang="en-US" dirty="0"/>
              <a:t>Chart / Table Subtitle – Arial 10pt.</a:t>
            </a:r>
          </a:p>
        </p:txBody>
      </p:sp>
      <p:sp>
        <p:nvSpPr>
          <p:cNvPr id="18" name="Content Placeholder 1"/>
          <p:cNvSpPr>
            <a:spLocks noGrp="1"/>
          </p:cNvSpPr>
          <p:nvPr>
            <p:ph sz="half" idx="12" hasCustomPrompt="1"/>
          </p:nvPr>
        </p:nvSpPr>
        <p:spPr>
          <a:xfrm>
            <a:off x="2606674" y="2003427"/>
            <a:ext cx="2834640" cy="1627186"/>
          </a:xfrm>
        </p:spPr>
        <p:txBody>
          <a:bodyPr wrap="square"/>
          <a:lstStyle>
            <a:lvl1pPr>
              <a:lnSpc>
                <a:spcPct val="100000"/>
              </a:lnSpc>
              <a:spcAft>
                <a:spcPts val="0"/>
              </a:spcAft>
              <a:defRPr sz="1000" baseline="0"/>
            </a:lvl1pPr>
            <a:lvl2pPr>
              <a:lnSpc>
                <a:spcPct val="100000"/>
              </a:lnSpc>
              <a:spcBef>
                <a:spcPts val="600"/>
              </a:spcBef>
              <a:spcAft>
                <a:spcPts val="0"/>
              </a:spcAft>
              <a:defRPr sz="1000" baseline="0"/>
            </a:lvl2pPr>
            <a:lvl3pPr marL="114300" indent="-114300">
              <a:lnSpc>
                <a:spcPct val="100000"/>
              </a:lnSpc>
              <a:spcBef>
                <a:spcPts val="400"/>
              </a:spcBef>
              <a:spcAft>
                <a:spcPts val="0"/>
              </a:spcAft>
              <a:defRPr sz="1000" baseline="0"/>
            </a:lvl3pPr>
            <a:lvl4pPr marL="290513" indent="-171450">
              <a:lnSpc>
                <a:spcPct val="100000"/>
              </a:lnSpc>
              <a:spcBef>
                <a:spcPts val="400"/>
              </a:spcBef>
              <a:spcAft>
                <a:spcPts val="0"/>
              </a:spcAft>
              <a:defRPr sz="1000" baseline="0"/>
            </a:lvl4pPr>
            <a:lvl5pPr marL="461963" indent="-161925">
              <a:lnSpc>
                <a:spcPct val="100000"/>
              </a:lnSpc>
              <a:spcBef>
                <a:spcPts val="400"/>
              </a:spcBef>
              <a:spcAft>
                <a:spcPts val="0"/>
              </a:spcAft>
              <a:defRPr sz="10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userDrawn="1">
            <p:ph sz="half" idx="13" hasCustomPrompt="1"/>
          </p:nvPr>
        </p:nvSpPr>
        <p:spPr>
          <a:xfrm>
            <a:off x="457200" y="1554162"/>
            <a:ext cx="1782763" cy="4435476"/>
          </a:xfrm>
        </p:spPr>
        <p:txBody>
          <a:bodyPr/>
          <a:lstStyle>
            <a:lvl1pPr>
              <a:lnSpc>
                <a:spcPct val="110000"/>
              </a:lnSpc>
              <a:spcAft>
                <a:spcPts val="0"/>
              </a:spcAft>
              <a:defRPr sz="1000" baseline="0"/>
            </a:lvl1pPr>
            <a:lvl2pPr>
              <a:lnSpc>
                <a:spcPct val="110000"/>
              </a:lnSpc>
              <a:spcBef>
                <a:spcPts val="600"/>
              </a:spcBef>
              <a:spcAft>
                <a:spcPts val="0"/>
              </a:spcAft>
              <a:defRPr sz="1000" baseline="0"/>
            </a:lvl2pPr>
            <a:lvl3pPr marL="114300" indent="-114300">
              <a:lnSpc>
                <a:spcPct val="110000"/>
              </a:lnSpc>
              <a:spcBef>
                <a:spcPts val="400"/>
              </a:spcBef>
              <a:spcAft>
                <a:spcPts val="0"/>
              </a:spcAft>
              <a:defRPr sz="1000" baseline="0"/>
            </a:lvl3pPr>
            <a:lvl4pPr marL="290513" indent="-171450">
              <a:lnSpc>
                <a:spcPct val="110000"/>
              </a:lnSpc>
              <a:spcBef>
                <a:spcPts val="400"/>
              </a:spcBef>
              <a:spcAft>
                <a:spcPts val="0"/>
              </a:spcAft>
              <a:tabLst>
                <a:tab pos="114300" algn="l"/>
              </a:tabLst>
              <a:defRPr sz="1000" baseline="0"/>
            </a:lvl4pPr>
            <a:lvl5pPr marL="461963" indent="-161925">
              <a:lnSpc>
                <a:spcPct val="110000"/>
              </a:lnSpc>
              <a:spcBef>
                <a:spcPts val="400"/>
              </a:spcBef>
              <a:spcAft>
                <a:spcPts val="0"/>
              </a:spcAft>
              <a:tabLst>
                <a:tab pos="342900" algn="l"/>
              </a:tabLst>
              <a:defRPr sz="1000" baseline="0"/>
            </a:lvl5pPr>
            <a:lvl6pPr>
              <a:defRPr sz="1800"/>
            </a:lvl6pPr>
            <a:lvl7pPr>
              <a:defRPr sz="1800"/>
            </a:lvl7pPr>
            <a:lvl8pPr>
              <a:defRPr sz="1800"/>
            </a:lvl8pPr>
            <a:lvl9pPr>
              <a:defRPr sz="1800"/>
            </a:lvl9pPr>
          </a:lstStyle>
          <a:p>
            <a:pPr lvl="0"/>
            <a:r>
              <a:rPr lang="en-US" dirty="0"/>
              <a:t>Key Points – Arial 10pt.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2414905" y="-594360"/>
            <a:ext cx="0" cy="4630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
        <p:nvSpPr>
          <p:cNvPr id="13" name="Text Placeholder 1"/>
          <p:cNvSpPr>
            <a:spLocks noGrp="1"/>
          </p:cNvSpPr>
          <p:nvPr>
            <p:ph type="body" idx="14" hasCustomPrompt="1"/>
          </p:nvPr>
        </p:nvSpPr>
        <p:spPr>
          <a:xfrm>
            <a:off x="2606675" y="3875920"/>
            <a:ext cx="2834640" cy="201274"/>
          </a:xfrm>
        </p:spPr>
        <p:txBody>
          <a:bodyPr vert="horz" wrap="square" lIns="0" tIns="0" rIns="0" bIns="0" rtlCol="0" anchor="t" anchorCtr="0">
            <a:noAutofit/>
          </a:bodyPr>
          <a:lstStyle>
            <a:lvl1pPr>
              <a:defRPr lang="en-US" sz="1200" dirty="0" smtClean="0">
                <a:solidFill>
                  <a:schemeClr val="tx1"/>
                </a:solidFill>
              </a:defRPr>
            </a:lvl1pPr>
          </a:lstStyle>
          <a:p>
            <a:pPr lvl="0">
              <a:buNone/>
            </a:pPr>
            <a:r>
              <a:rPr lang="en-US" dirty="0"/>
              <a:t>Chart / Table Title – Arial 12pt.</a:t>
            </a:r>
          </a:p>
        </p:txBody>
      </p:sp>
      <p:sp>
        <p:nvSpPr>
          <p:cNvPr id="14" name="Text Placeholder 2"/>
          <p:cNvSpPr>
            <a:spLocks noGrp="1"/>
          </p:cNvSpPr>
          <p:nvPr>
            <p:ph type="body" idx="15" hasCustomPrompt="1"/>
          </p:nvPr>
        </p:nvSpPr>
        <p:spPr>
          <a:xfrm>
            <a:off x="2606675" y="4130997"/>
            <a:ext cx="2834640" cy="167675"/>
          </a:xfrm>
        </p:spPr>
        <p:txBody>
          <a:bodyPr vert="horz" wrap="square" lIns="0" tIns="0" rIns="0" bIns="0" rtlCol="0" anchor="t" anchorCtr="0">
            <a:noAutofit/>
          </a:bodyPr>
          <a:lstStyle>
            <a:lvl1pPr>
              <a:defRPr lang="en-US" sz="1000" b="0" dirty="0" smtClean="0">
                <a:solidFill>
                  <a:schemeClr val="tx1"/>
                </a:solidFill>
              </a:defRPr>
            </a:lvl1pPr>
          </a:lstStyle>
          <a:p>
            <a:pPr lvl="0">
              <a:buNone/>
            </a:pPr>
            <a:r>
              <a:rPr lang="en-US" dirty="0"/>
              <a:t>Chart / Table Subtitle – Arial 10pt.</a:t>
            </a:r>
          </a:p>
        </p:txBody>
      </p:sp>
      <p:sp>
        <p:nvSpPr>
          <p:cNvPr id="15" name="Content Placeholder 1"/>
          <p:cNvSpPr>
            <a:spLocks noGrp="1"/>
          </p:cNvSpPr>
          <p:nvPr>
            <p:ph sz="half" idx="16" hasCustomPrompt="1"/>
          </p:nvPr>
        </p:nvSpPr>
        <p:spPr>
          <a:xfrm>
            <a:off x="2606675" y="4350703"/>
            <a:ext cx="2834640" cy="1627186"/>
          </a:xfrm>
        </p:spPr>
        <p:txBody>
          <a:bodyPr wrap="square"/>
          <a:lstStyle>
            <a:lvl1pPr>
              <a:lnSpc>
                <a:spcPct val="100000"/>
              </a:lnSpc>
              <a:spcAft>
                <a:spcPts val="0"/>
              </a:spcAft>
              <a:defRPr sz="1000" baseline="0"/>
            </a:lvl1pPr>
            <a:lvl2pPr>
              <a:lnSpc>
                <a:spcPct val="100000"/>
              </a:lnSpc>
              <a:spcBef>
                <a:spcPts val="600"/>
              </a:spcBef>
              <a:spcAft>
                <a:spcPts val="0"/>
              </a:spcAft>
              <a:defRPr sz="1000" baseline="0"/>
            </a:lvl2pPr>
            <a:lvl3pPr marL="114300" indent="-114300">
              <a:lnSpc>
                <a:spcPct val="100000"/>
              </a:lnSpc>
              <a:spcBef>
                <a:spcPts val="400"/>
              </a:spcBef>
              <a:spcAft>
                <a:spcPts val="0"/>
              </a:spcAft>
              <a:defRPr sz="1000" baseline="0"/>
            </a:lvl3pPr>
            <a:lvl4pPr marL="290513" indent="-171450">
              <a:lnSpc>
                <a:spcPct val="100000"/>
              </a:lnSpc>
              <a:spcBef>
                <a:spcPts val="400"/>
              </a:spcBef>
              <a:spcAft>
                <a:spcPts val="0"/>
              </a:spcAft>
              <a:defRPr sz="1000" baseline="0"/>
            </a:lvl4pPr>
            <a:lvl5pPr marL="461963" indent="-161925">
              <a:lnSpc>
                <a:spcPct val="100000"/>
              </a:lnSpc>
              <a:spcBef>
                <a:spcPts val="400"/>
              </a:spcBef>
              <a:spcAft>
                <a:spcPts val="0"/>
              </a:spcAft>
              <a:defRPr sz="10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
          <p:cNvSpPr>
            <a:spLocks noGrp="1"/>
          </p:cNvSpPr>
          <p:nvPr>
            <p:ph type="body" idx="17" hasCustomPrompt="1"/>
          </p:nvPr>
        </p:nvSpPr>
        <p:spPr>
          <a:xfrm>
            <a:off x="5843016" y="1554163"/>
            <a:ext cx="2834640" cy="201274"/>
          </a:xfrm>
        </p:spPr>
        <p:txBody>
          <a:bodyPr vert="horz" wrap="square" lIns="0" tIns="0" rIns="0" bIns="0" rtlCol="0" anchor="t" anchorCtr="0">
            <a:noAutofit/>
          </a:bodyPr>
          <a:lstStyle>
            <a:lvl1pPr>
              <a:defRPr lang="en-US" sz="1200" dirty="0" smtClean="0">
                <a:solidFill>
                  <a:schemeClr val="tx1"/>
                </a:solidFill>
              </a:defRPr>
            </a:lvl1pPr>
          </a:lstStyle>
          <a:p>
            <a:pPr lvl="0">
              <a:buNone/>
            </a:pPr>
            <a:r>
              <a:rPr lang="en-US" dirty="0"/>
              <a:t>Chart / Table Title – Arial 12pt.</a:t>
            </a:r>
          </a:p>
        </p:txBody>
      </p:sp>
      <p:sp>
        <p:nvSpPr>
          <p:cNvPr id="12" name="Text Placeholder 2"/>
          <p:cNvSpPr>
            <a:spLocks noGrp="1"/>
          </p:cNvSpPr>
          <p:nvPr>
            <p:ph type="body" idx="18" hasCustomPrompt="1"/>
          </p:nvPr>
        </p:nvSpPr>
        <p:spPr>
          <a:xfrm>
            <a:off x="5843016" y="1783971"/>
            <a:ext cx="2834640" cy="167675"/>
          </a:xfrm>
        </p:spPr>
        <p:txBody>
          <a:bodyPr vert="horz" wrap="square" lIns="0" tIns="0" rIns="0" bIns="0" rtlCol="0" anchor="t" anchorCtr="0">
            <a:noAutofit/>
          </a:bodyPr>
          <a:lstStyle>
            <a:lvl1pPr>
              <a:defRPr lang="en-US" sz="1000" b="0" dirty="0" smtClean="0">
                <a:solidFill>
                  <a:schemeClr val="tx1"/>
                </a:solidFill>
              </a:defRPr>
            </a:lvl1pPr>
          </a:lstStyle>
          <a:p>
            <a:pPr lvl="0">
              <a:buNone/>
            </a:pPr>
            <a:r>
              <a:rPr lang="en-US" dirty="0"/>
              <a:t>Chart / Table Subtitle – Arial 10pt.</a:t>
            </a:r>
          </a:p>
        </p:txBody>
      </p:sp>
      <p:sp>
        <p:nvSpPr>
          <p:cNvPr id="17" name="Content Placeholder 1"/>
          <p:cNvSpPr>
            <a:spLocks noGrp="1"/>
          </p:cNvSpPr>
          <p:nvPr>
            <p:ph sz="half" idx="19" hasCustomPrompt="1"/>
          </p:nvPr>
        </p:nvSpPr>
        <p:spPr>
          <a:xfrm>
            <a:off x="5843016" y="2003427"/>
            <a:ext cx="2834640" cy="1627186"/>
          </a:xfrm>
        </p:spPr>
        <p:txBody>
          <a:bodyPr wrap="square"/>
          <a:lstStyle>
            <a:lvl1pPr>
              <a:lnSpc>
                <a:spcPct val="100000"/>
              </a:lnSpc>
              <a:spcAft>
                <a:spcPts val="0"/>
              </a:spcAft>
              <a:defRPr sz="1000" baseline="0"/>
            </a:lvl1pPr>
            <a:lvl2pPr>
              <a:lnSpc>
                <a:spcPct val="100000"/>
              </a:lnSpc>
              <a:spcBef>
                <a:spcPts val="600"/>
              </a:spcBef>
              <a:spcAft>
                <a:spcPts val="0"/>
              </a:spcAft>
              <a:defRPr sz="1000" baseline="0"/>
            </a:lvl2pPr>
            <a:lvl3pPr marL="114300" indent="-114300">
              <a:lnSpc>
                <a:spcPct val="100000"/>
              </a:lnSpc>
              <a:spcBef>
                <a:spcPts val="400"/>
              </a:spcBef>
              <a:spcAft>
                <a:spcPts val="0"/>
              </a:spcAft>
              <a:defRPr sz="1000" baseline="0"/>
            </a:lvl3pPr>
            <a:lvl4pPr marL="290513" indent="-171450">
              <a:lnSpc>
                <a:spcPct val="100000"/>
              </a:lnSpc>
              <a:spcBef>
                <a:spcPts val="400"/>
              </a:spcBef>
              <a:spcAft>
                <a:spcPts val="0"/>
              </a:spcAft>
              <a:defRPr sz="1000" baseline="0"/>
            </a:lvl4pPr>
            <a:lvl5pPr marL="461963" indent="-161925">
              <a:lnSpc>
                <a:spcPct val="100000"/>
              </a:lnSpc>
              <a:spcBef>
                <a:spcPts val="400"/>
              </a:spcBef>
              <a:spcAft>
                <a:spcPts val="0"/>
              </a:spcAft>
              <a:defRPr sz="10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
          <p:cNvSpPr>
            <a:spLocks noGrp="1"/>
          </p:cNvSpPr>
          <p:nvPr>
            <p:ph type="body" idx="20" hasCustomPrompt="1"/>
          </p:nvPr>
        </p:nvSpPr>
        <p:spPr>
          <a:xfrm>
            <a:off x="5843016" y="3875920"/>
            <a:ext cx="2834640" cy="201274"/>
          </a:xfrm>
        </p:spPr>
        <p:txBody>
          <a:bodyPr vert="horz" wrap="square" lIns="0" tIns="0" rIns="0" bIns="0" rtlCol="0" anchor="t" anchorCtr="0">
            <a:noAutofit/>
          </a:bodyPr>
          <a:lstStyle>
            <a:lvl1pPr>
              <a:defRPr lang="en-US" sz="1200" dirty="0" smtClean="0">
                <a:solidFill>
                  <a:schemeClr val="tx1"/>
                </a:solidFill>
              </a:defRPr>
            </a:lvl1pPr>
          </a:lstStyle>
          <a:p>
            <a:pPr lvl="0">
              <a:buNone/>
            </a:pPr>
            <a:r>
              <a:rPr lang="en-US" dirty="0"/>
              <a:t>Chart / Table Title – Arial 12pt.</a:t>
            </a:r>
          </a:p>
        </p:txBody>
      </p:sp>
      <p:sp>
        <p:nvSpPr>
          <p:cNvPr id="21" name="Text Placeholder 2"/>
          <p:cNvSpPr>
            <a:spLocks noGrp="1"/>
          </p:cNvSpPr>
          <p:nvPr>
            <p:ph type="body" idx="21" hasCustomPrompt="1"/>
          </p:nvPr>
        </p:nvSpPr>
        <p:spPr>
          <a:xfrm>
            <a:off x="5843016" y="4130997"/>
            <a:ext cx="2834640" cy="167675"/>
          </a:xfrm>
        </p:spPr>
        <p:txBody>
          <a:bodyPr vert="horz" wrap="square" lIns="0" tIns="0" rIns="0" bIns="0" rtlCol="0" anchor="t" anchorCtr="0">
            <a:noAutofit/>
          </a:bodyPr>
          <a:lstStyle>
            <a:lvl1pPr>
              <a:defRPr lang="en-US" sz="1000" b="0" dirty="0" smtClean="0">
                <a:solidFill>
                  <a:schemeClr val="tx1"/>
                </a:solidFill>
              </a:defRPr>
            </a:lvl1pPr>
          </a:lstStyle>
          <a:p>
            <a:pPr lvl="0">
              <a:buNone/>
            </a:pPr>
            <a:r>
              <a:rPr lang="en-US" dirty="0"/>
              <a:t>Chart / Table Subtitle – Arial 10pt.</a:t>
            </a:r>
          </a:p>
        </p:txBody>
      </p:sp>
      <p:sp>
        <p:nvSpPr>
          <p:cNvPr id="22" name="Content Placeholder 1"/>
          <p:cNvSpPr>
            <a:spLocks noGrp="1"/>
          </p:cNvSpPr>
          <p:nvPr>
            <p:ph sz="half" idx="22" hasCustomPrompt="1"/>
          </p:nvPr>
        </p:nvSpPr>
        <p:spPr>
          <a:xfrm>
            <a:off x="5843016" y="4350703"/>
            <a:ext cx="2834640" cy="1627186"/>
          </a:xfrm>
        </p:spPr>
        <p:txBody>
          <a:bodyPr wrap="square"/>
          <a:lstStyle>
            <a:lvl1pPr>
              <a:lnSpc>
                <a:spcPct val="100000"/>
              </a:lnSpc>
              <a:spcAft>
                <a:spcPts val="0"/>
              </a:spcAft>
              <a:defRPr sz="1000" baseline="0"/>
            </a:lvl1pPr>
            <a:lvl2pPr>
              <a:lnSpc>
                <a:spcPct val="100000"/>
              </a:lnSpc>
              <a:spcBef>
                <a:spcPts val="600"/>
              </a:spcBef>
              <a:spcAft>
                <a:spcPts val="0"/>
              </a:spcAft>
              <a:defRPr sz="1000" baseline="0"/>
            </a:lvl2pPr>
            <a:lvl3pPr marL="114300" indent="-114300">
              <a:lnSpc>
                <a:spcPct val="100000"/>
              </a:lnSpc>
              <a:spcBef>
                <a:spcPts val="400"/>
              </a:spcBef>
              <a:spcAft>
                <a:spcPts val="0"/>
              </a:spcAft>
              <a:defRPr sz="1000" baseline="0"/>
            </a:lvl3pPr>
            <a:lvl4pPr marL="290513" indent="-171450">
              <a:lnSpc>
                <a:spcPct val="100000"/>
              </a:lnSpc>
              <a:spcBef>
                <a:spcPts val="400"/>
              </a:spcBef>
              <a:spcAft>
                <a:spcPts val="0"/>
              </a:spcAft>
              <a:defRPr sz="1000" baseline="0"/>
            </a:lvl4pPr>
            <a:lvl5pPr marL="461963" indent="-161925">
              <a:lnSpc>
                <a:spcPct val="100000"/>
              </a:lnSpc>
              <a:spcBef>
                <a:spcPts val="400"/>
              </a:spcBef>
              <a:spcAft>
                <a:spcPts val="0"/>
              </a:spcAft>
              <a:defRPr sz="1000" baseline="0"/>
            </a:lvl5pPr>
            <a:lvl6pPr>
              <a:defRPr sz="1800"/>
            </a:lvl6pPr>
            <a:lvl7pPr>
              <a:defRPr sz="1800"/>
            </a:lvl7pPr>
            <a:lvl8pPr>
              <a:defRPr sz="1800"/>
            </a:lvl8pPr>
            <a:lvl9pPr>
              <a:defRPr sz="1800"/>
            </a:lvl9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22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pic>
        <p:nvPicPr>
          <p:cNvPr id="6" name="Picture 2"/>
          <p:cNvPicPr preferRelativeResize="0">
            <a:picLocks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0" y="1527115"/>
            <a:ext cx="9144000"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p:cNvSpPr>
            <a:spLocks noGrp="1"/>
          </p:cNvSpPr>
          <p:nvPr>
            <p:ph type="body" sz="quarter" idx="11" hasCustomPrompt="1"/>
          </p:nvPr>
        </p:nvSpPr>
        <p:spPr>
          <a:xfrm>
            <a:off x="457200" y="2880360"/>
            <a:ext cx="8138160" cy="1133856"/>
          </a:xfrm>
        </p:spPr>
        <p:txBody>
          <a:bodyPr tIns="45720" rIns="82296" bIns="45720" anchor="b" anchorCtr="0"/>
          <a:lstStyle>
            <a:lvl1pPr>
              <a:lnSpc>
                <a:spcPct val="100000"/>
              </a:lnSpc>
              <a:spcBef>
                <a:spcPts val="0"/>
              </a:spcBef>
              <a:defRPr sz="2800" spc="0" baseline="0">
                <a:solidFill>
                  <a:schemeClr val="tx1"/>
                </a:solidFill>
                <a:latin typeface="+mj-lt"/>
              </a:defRPr>
            </a:lvl1pPr>
            <a:lvl2pPr>
              <a:spcBef>
                <a:spcPts val="1200"/>
              </a:spcBef>
              <a:defRPr sz="2000" b="1" baseline="0">
                <a:solidFill>
                  <a:schemeClr val="accent2"/>
                </a:solidFill>
              </a:defRPr>
            </a:lvl2pPr>
          </a:lstStyle>
          <a:p>
            <a:pPr lvl="0"/>
            <a:r>
              <a:rPr lang="en-US"/>
              <a:t>Presentation Title</a:t>
            </a:r>
            <a:endParaRPr lang="en-US" dirty="0"/>
          </a:p>
        </p:txBody>
      </p:sp>
      <p:sp>
        <p:nvSpPr>
          <p:cNvPr id="8" name="Text Placeholder 6"/>
          <p:cNvSpPr>
            <a:spLocks noGrp="1"/>
          </p:cNvSpPr>
          <p:nvPr>
            <p:ph type="body" sz="quarter" idx="13" hasCustomPrompt="1"/>
          </p:nvPr>
        </p:nvSpPr>
        <p:spPr>
          <a:xfrm>
            <a:off x="457200" y="4187952"/>
            <a:ext cx="8138160" cy="612648"/>
          </a:xfrm>
        </p:spPr>
        <p:txBody>
          <a:bodyPr/>
          <a:lstStyle>
            <a:lvl1pPr>
              <a:spcBef>
                <a:spcPts val="200"/>
              </a:spcBef>
              <a:defRPr sz="1800"/>
            </a:lvl1pPr>
          </a:lstStyle>
          <a:p>
            <a:pPr lvl="0"/>
            <a:r>
              <a:rPr lang="en-US"/>
              <a:t>Presenter(s) Name, Title </a:t>
            </a:r>
            <a:br>
              <a:rPr lang="en-US"/>
            </a:br>
            <a:r>
              <a:rPr lang="en-US"/>
              <a:t>Date</a:t>
            </a:r>
            <a:endParaRPr lang="en-US" dirty="0"/>
          </a:p>
        </p:txBody>
      </p:sp>
    </p:spTree>
    <p:extLst>
      <p:ext uri="{BB962C8B-B14F-4D97-AF65-F5344CB8AC3E}">
        <p14:creationId xmlns:p14="http://schemas.microsoft.com/office/powerpoint/2010/main" val="340004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a:stretch/>
        </p:blipFill>
        <p:spPr>
          <a:xfrm>
            <a:off x="-55537" y="-41649"/>
            <a:ext cx="9255070" cy="6941303"/>
          </a:xfrm>
          <a:prstGeom prst="rect">
            <a:avLst/>
          </a:prstGeom>
          <a:noFill/>
          <a:ln>
            <a:noFill/>
          </a:ln>
        </p:spPr>
      </p:pic>
      <p:sp>
        <p:nvSpPr>
          <p:cNvPr id="60" name="Google Shape;60;p14"/>
          <p:cNvSpPr txBox="1">
            <a:spLocks noGrp="1"/>
          </p:cNvSpPr>
          <p:nvPr>
            <p:ph type="ctrTitle"/>
          </p:nvPr>
        </p:nvSpPr>
        <p:spPr>
          <a:xfrm>
            <a:off x="587198" y="2449367"/>
            <a:ext cx="5205600" cy="1678000"/>
          </a:xfrm>
          <a:prstGeom prst="rect">
            <a:avLst/>
          </a:prstGeom>
        </p:spPr>
        <p:txBody>
          <a:bodyPr spcFirstLastPara="1" wrap="square" lIns="91400" tIns="91400" rIns="91400" bIns="91400" anchor="t" anchorCtr="0">
            <a:noAutofit/>
          </a:bodyPr>
          <a:lstStyle>
            <a:lvl1pPr lvl="0" rtl="0">
              <a:spcBef>
                <a:spcPts val="0"/>
              </a:spcBef>
              <a:spcAft>
                <a:spcPts val="0"/>
              </a:spcAft>
              <a:buClr>
                <a:srgbClr val="0086BF"/>
              </a:buClr>
              <a:buSzPts val="2300"/>
              <a:buNone/>
              <a:defRPr sz="2300">
                <a:solidFill>
                  <a:srgbClr val="0086B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61" name="Google Shape;61;p14"/>
          <p:cNvSpPr txBox="1">
            <a:spLocks noGrp="1"/>
          </p:cNvSpPr>
          <p:nvPr>
            <p:ph type="subTitle" idx="1"/>
          </p:nvPr>
        </p:nvSpPr>
        <p:spPr>
          <a:xfrm>
            <a:off x="599974" y="4036867"/>
            <a:ext cx="5205600" cy="1170400"/>
          </a:xfrm>
          <a:prstGeom prst="rect">
            <a:avLst/>
          </a:prstGeom>
        </p:spPr>
        <p:txBody>
          <a:bodyPr spcFirstLastPara="1" wrap="square" lIns="91400" tIns="91400" rIns="91400" bIns="91400" anchor="t" anchorCtr="0">
            <a:noAutofit/>
          </a:bodyPr>
          <a:lstStyle>
            <a:lvl1pPr lvl="0" rtl="0">
              <a:lnSpc>
                <a:spcPct val="100000"/>
              </a:lnSpc>
              <a:spcBef>
                <a:spcPts val="0"/>
              </a:spcBef>
              <a:spcAft>
                <a:spcPts val="0"/>
              </a:spcAft>
              <a:buClr>
                <a:srgbClr val="0086BF"/>
              </a:buClr>
              <a:buSzPts val="1400"/>
              <a:buNone/>
              <a:defRPr sz="1400">
                <a:solidFill>
                  <a:srgbClr val="0086B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a:r>
              <a:rPr lang="en-US"/>
              <a:t>Click to edit Master subtitle style</a:t>
            </a:r>
            <a:endParaRPr/>
          </a:p>
        </p:txBody>
      </p:sp>
      <p:pic>
        <p:nvPicPr>
          <p:cNvPr id="62" name="Google Shape;62;p14"/>
          <p:cNvPicPr preferRelativeResize="0"/>
          <p:nvPr/>
        </p:nvPicPr>
        <p:blipFill rotWithShape="1">
          <a:blip r:embed="rId3">
            <a:alphaModFix/>
          </a:blip>
          <a:srcRect t="39694" b="108"/>
          <a:stretch/>
        </p:blipFill>
        <p:spPr>
          <a:xfrm>
            <a:off x="599976" y="653335"/>
            <a:ext cx="1078675" cy="1023945"/>
          </a:xfrm>
          <a:prstGeom prst="rect">
            <a:avLst/>
          </a:prstGeom>
          <a:noFill/>
          <a:ln>
            <a:noFill/>
          </a:ln>
        </p:spPr>
      </p:pic>
      <p:pic>
        <p:nvPicPr>
          <p:cNvPr id="63" name="Google Shape;63;p14"/>
          <p:cNvPicPr preferRelativeResize="0"/>
          <p:nvPr/>
        </p:nvPicPr>
        <p:blipFill rotWithShape="1">
          <a:blip r:embed="rId4">
            <a:alphaModFix/>
          </a:blip>
          <a:srcRect r="10241" b="17518"/>
          <a:stretch/>
        </p:blipFill>
        <p:spPr>
          <a:xfrm>
            <a:off x="5504476" y="-41633"/>
            <a:ext cx="3695051" cy="6941296"/>
          </a:xfrm>
          <a:prstGeom prst="rect">
            <a:avLst/>
          </a:prstGeom>
          <a:noFill/>
          <a:ln>
            <a:noFill/>
          </a:ln>
        </p:spPr>
      </p:pic>
      <p:pic>
        <p:nvPicPr>
          <p:cNvPr id="64" name="Google Shape;64;p14"/>
          <p:cNvPicPr preferRelativeResize="0"/>
          <p:nvPr/>
        </p:nvPicPr>
        <p:blipFill>
          <a:blip r:embed="rId5">
            <a:alphaModFix/>
          </a:blip>
          <a:stretch>
            <a:fillRect/>
          </a:stretch>
        </p:blipFill>
        <p:spPr>
          <a:xfrm>
            <a:off x="599975" y="5598160"/>
            <a:ext cx="1498674" cy="529407"/>
          </a:xfrm>
          <a:prstGeom prst="rect">
            <a:avLst/>
          </a:prstGeom>
          <a:noFill/>
          <a:ln>
            <a:noFill/>
          </a:ln>
        </p:spPr>
      </p:pic>
    </p:spTree>
    <p:extLst>
      <p:ext uri="{BB962C8B-B14F-4D97-AF65-F5344CB8AC3E}">
        <p14:creationId xmlns:p14="http://schemas.microsoft.com/office/powerpoint/2010/main" val="1654700595"/>
      </p:ext>
    </p:extLst>
  </p:cSld>
  <p:clrMapOvr>
    <a:masterClrMapping/>
  </p:clrMapOvr>
  <p:hf hdr="0" ftr="0" dt="0"/>
  <p:extLst>
    <p:ext uri="{DCECCB84-F9BA-43D5-87BE-67443E8EF086}">
      <p15:sldGuideLst xmlns:p15="http://schemas.microsoft.com/office/powerpoint/2012/main">
        <p15:guide id="1" orient="horz" pos="1620">
          <p15:clr>
            <a:srgbClr val="F9AD4C"/>
          </p15:clr>
        </p15:guide>
        <p15:guide id="2" orient="horz" pos="22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tx">
  <p:cSld name="Title and Content">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803302" y="6309400"/>
            <a:ext cx="266100" cy="524800"/>
          </a:xfrm>
          <a:prstGeom prst="rect">
            <a:avLst/>
          </a:prstGeom>
        </p:spPr>
        <p:txBody>
          <a:bodyPr spcFirstLastPara="1" wrap="square" lIns="91400" tIns="91400" rIns="91400" bIns="914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7" name="Google Shape;67;p15"/>
          <p:cNvSpPr txBox="1"/>
          <p:nvPr/>
        </p:nvSpPr>
        <p:spPr>
          <a:xfrm>
            <a:off x="311698" y="1389800"/>
            <a:ext cx="8491500" cy="4555200"/>
          </a:xfrm>
          <a:prstGeom prst="rect">
            <a:avLst/>
          </a:prstGeom>
          <a:noFill/>
          <a:ln>
            <a:noFill/>
          </a:ln>
        </p:spPr>
        <p:txBody>
          <a:bodyPr spcFirstLastPara="1" wrap="square" lIns="68575" tIns="34275" rIns="68575" bIns="34275" anchor="b" anchorCtr="0">
            <a:noAutofit/>
          </a:bodyPr>
          <a:lstStyle/>
          <a:p>
            <a:pPr marL="0" marR="0" lvl="0" indent="0" algn="just" rtl="0">
              <a:lnSpc>
                <a:spcPct val="90000"/>
              </a:lnSpc>
              <a:spcBef>
                <a:spcPts val="800"/>
              </a:spcBef>
              <a:spcAft>
                <a:spcPts val="0"/>
              </a:spcAft>
              <a:buNone/>
            </a:pPr>
            <a:r>
              <a:rPr lang="en" sz="1100">
                <a:solidFill>
                  <a:srgbClr val="0086BF"/>
                </a:solidFill>
                <a:latin typeface="Montserrat"/>
                <a:ea typeface="Montserrat"/>
                <a:cs typeface="Montserrat"/>
                <a:sym typeface="Montserrat"/>
              </a:rPr>
              <a:t>This deck template was created by FINOS for the exclusive use of FINOS Project teams. If you have any questions about correct use of this template, please contact </a:t>
            </a:r>
            <a:r>
              <a:rPr lang="en" sz="1100" u="sng">
                <a:solidFill>
                  <a:schemeClr val="hlink"/>
                </a:solidFill>
                <a:latin typeface="Montserrat"/>
                <a:ea typeface="Montserrat"/>
                <a:cs typeface="Montserrat"/>
                <a:sym typeface="Montserrat"/>
                <a:hlinkClick r:id="rId2"/>
              </a:rPr>
              <a:t>help@finos.org</a:t>
            </a:r>
            <a:r>
              <a:rPr lang="en" sz="1100">
                <a:solidFill>
                  <a:srgbClr val="0086BF"/>
                </a:solidFill>
                <a:latin typeface="Montserrat"/>
                <a:ea typeface="Montserrat"/>
                <a:cs typeface="Montserrat"/>
                <a:sym typeface="Montserrat"/>
              </a:rPr>
              <a:t>. </a:t>
            </a:r>
            <a:endParaRPr sz="1100">
              <a:solidFill>
                <a:srgbClr val="0086BF"/>
              </a:solidFill>
              <a:latin typeface="Montserrat"/>
              <a:ea typeface="Montserrat"/>
              <a:cs typeface="Montserrat"/>
              <a:sym typeface="Montserrat"/>
            </a:endParaRPr>
          </a:p>
          <a:p>
            <a:pPr marL="0" marR="0" lvl="0" indent="0" algn="just" rtl="0">
              <a:lnSpc>
                <a:spcPct val="90000"/>
              </a:lnSpc>
              <a:spcBef>
                <a:spcPts val="800"/>
              </a:spcBef>
              <a:spcAft>
                <a:spcPts val="0"/>
              </a:spcAft>
              <a:buNone/>
            </a:pPr>
            <a:r>
              <a:rPr lang="en" sz="1100">
                <a:solidFill>
                  <a:srgbClr val="0086BF"/>
                </a:solidFill>
                <a:latin typeface="Montserrat"/>
                <a:ea typeface="Montserrat"/>
                <a:cs typeface="Montserrat"/>
                <a:sym typeface="Montserrat"/>
              </a:rPr>
              <a:t>Consistent use of FINOS Project logos and assets helps people easily identify references to FINOS and protects our trademarks. It is important that your marketing materials use FINOS standards and use our approved assets correctly. The content in this document does not represent the views of FINOS or the Linux Foundation staff.</a:t>
            </a:r>
            <a:endParaRPr sz="1100">
              <a:solidFill>
                <a:srgbClr val="0086BF"/>
              </a:solidFill>
            </a:endParaRPr>
          </a:p>
        </p:txBody>
      </p:sp>
    </p:spTree>
    <p:extLst>
      <p:ext uri="{BB962C8B-B14F-4D97-AF65-F5344CB8AC3E}">
        <p14:creationId xmlns:p14="http://schemas.microsoft.com/office/powerpoint/2010/main" val="2737891853"/>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68"/>
        <p:cNvGrpSpPr/>
        <p:nvPr/>
      </p:nvGrpSpPr>
      <p:grpSpPr>
        <a:xfrm>
          <a:off x="0" y="0"/>
          <a:ext cx="0" cy="0"/>
          <a:chOff x="0" y="0"/>
          <a:chExt cx="0" cy="0"/>
        </a:xfrm>
      </p:grpSpPr>
      <p:sp>
        <p:nvSpPr>
          <p:cNvPr id="69" name="Google Shape;69;p16"/>
          <p:cNvSpPr txBox="1">
            <a:spLocks noGrp="1"/>
          </p:cNvSpPr>
          <p:nvPr>
            <p:ph type="sldNum" idx="12"/>
          </p:nvPr>
        </p:nvSpPr>
        <p:spPr>
          <a:xfrm>
            <a:off x="8803302" y="6309400"/>
            <a:ext cx="266100" cy="524800"/>
          </a:xfrm>
          <a:prstGeom prst="rect">
            <a:avLst/>
          </a:prstGeom>
        </p:spPr>
        <p:txBody>
          <a:bodyPr spcFirstLastPara="1" wrap="square" lIns="91400" tIns="91400" rIns="91400" bIns="914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0" name="Google Shape;70;p16"/>
          <p:cNvSpPr txBox="1"/>
          <p:nvPr/>
        </p:nvSpPr>
        <p:spPr>
          <a:xfrm>
            <a:off x="311700" y="362500"/>
            <a:ext cx="6227100" cy="763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2700">
                <a:solidFill>
                  <a:schemeClr val="accent1"/>
                </a:solidFill>
                <a:latin typeface="Montserrat Light"/>
                <a:ea typeface="Montserrat Light"/>
                <a:cs typeface="Montserrat Light"/>
                <a:sym typeface="Montserrat Light"/>
              </a:rPr>
              <a:t>Antitrust Policy Notice</a:t>
            </a:r>
            <a:endParaRPr sz="2700" i="0" u="none" strike="noStrike" cap="none">
              <a:solidFill>
                <a:schemeClr val="accent1"/>
              </a:solidFill>
              <a:latin typeface="Montserrat Light"/>
              <a:ea typeface="Montserrat Light"/>
              <a:cs typeface="Montserrat Light"/>
              <a:sym typeface="Montserrat Light"/>
            </a:endParaRPr>
          </a:p>
        </p:txBody>
      </p:sp>
      <p:sp>
        <p:nvSpPr>
          <p:cNvPr id="71" name="Google Shape;71;p16"/>
          <p:cNvSpPr txBox="1"/>
          <p:nvPr/>
        </p:nvSpPr>
        <p:spPr>
          <a:xfrm>
            <a:off x="311698" y="1389800"/>
            <a:ext cx="8491500" cy="4555200"/>
          </a:xfrm>
          <a:prstGeom prst="rect">
            <a:avLst/>
          </a:prstGeom>
          <a:noFill/>
          <a:ln>
            <a:noFill/>
          </a:ln>
        </p:spPr>
        <p:txBody>
          <a:bodyPr spcFirstLastPara="1" wrap="square" lIns="68575" tIns="34275" rIns="68575" bIns="34275" anchor="t" anchorCtr="0">
            <a:noAutofit/>
          </a:bodyPr>
          <a:lstStyle/>
          <a:p>
            <a:pPr marL="457200" marR="0" lvl="0" indent="-317500" algn="l" rtl="0">
              <a:lnSpc>
                <a:spcPct val="90000"/>
              </a:lnSpc>
              <a:spcBef>
                <a:spcPts val="0"/>
              </a:spcBef>
              <a:spcAft>
                <a:spcPts val="0"/>
              </a:spcAft>
              <a:buClr>
                <a:srgbClr val="6BCABA"/>
              </a:buClr>
              <a:buSzPts val="1400"/>
              <a:buFont typeface="Montserrat"/>
              <a:buChar char="●"/>
            </a:pPr>
            <a:r>
              <a:rPr lang="en" sz="1400" i="0" u="none" strike="noStrike" cap="none">
                <a:solidFill>
                  <a:srgbClr val="0086BF"/>
                </a:solidFill>
                <a:latin typeface="Montserrat"/>
                <a:ea typeface="Montserrat"/>
                <a:cs typeface="Montserrat"/>
                <a:sym typeface="Montserrat"/>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400" i="0" u="none" strike="noStrike" cap="none">
              <a:solidFill>
                <a:srgbClr val="0086BF"/>
              </a:solidFill>
              <a:latin typeface="Montserrat"/>
              <a:ea typeface="Montserrat"/>
              <a:cs typeface="Montserrat"/>
              <a:sym typeface="Montserrat"/>
            </a:endParaRPr>
          </a:p>
          <a:p>
            <a:pPr marL="457200" marR="0" lvl="0" indent="0" algn="l" rtl="0">
              <a:lnSpc>
                <a:spcPct val="90000"/>
              </a:lnSpc>
              <a:spcBef>
                <a:spcPts val="0"/>
              </a:spcBef>
              <a:spcAft>
                <a:spcPts val="0"/>
              </a:spcAft>
              <a:buNone/>
            </a:pPr>
            <a:endParaRPr sz="1400">
              <a:solidFill>
                <a:srgbClr val="0086BF"/>
              </a:solidFill>
              <a:latin typeface="Montserrat"/>
              <a:ea typeface="Montserrat"/>
              <a:cs typeface="Montserrat"/>
              <a:sym typeface="Montserrat"/>
            </a:endParaRPr>
          </a:p>
          <a:p>
            <a:pPr marL="457200" marR="0" lvl="0" indent="-317500" algn="l" rtl="0">
              <a:lnSpc>
                <a:spcPct val="90000"/>
              </a:lnSpc>
              <a:spcBef>
                <a:spcPts val="0"/>
              </a:spcBef>
              <a:spcAft>
                <a:spcPts val="0"/>
              </a:spcAft>
              <a:buClr>
                <a:srgbClr val="6BCABA"/>
              </a:buClr>
              <a:buSzPts val="1400"/>
              <a:buFont typeface="Montserrat"/>
              <a:buChar char="●"/>
            </a:pPr>
            <a:r>
              <a:rPr lang="en" sz="1400" i="0" u="none" strike="noStrike" cap="none">
                <a:solidFill>
                  <a:srgbClr val="0086BF"/>
                </a:solidFill>
                <a:latin typeface="Montserrat"/>
                <a:ea typeface="Montserrat"/>
                <a:cs typeface="Montserrat"/>
                <a:sym typeface="Montserrat"/>
              </a:rPr>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400">
              <a:solidFill>
                <a:srgbClr val="0086BF"/>
              </a:solidFill>
            </a:endParaRPr>
          </a:p>
        </p:txBody>
      </p:sp>
    </p:spTree>
    <p:extLst>
      <p:ext uri="{BB962C8B-B14F-4D97-AF65-F5344CB8AC3E}">
        <p14:creationId xmlns:p14="http://schemas.microsoft.com/office/powerpoint/2010/main" val="2852834904"/>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in 2 Columns" type="twoColTx">
  <p:cSld name="Content in 2 Columns">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11700" y="308841"/>
            <a:ext cx="8520600" cy="763600"/>
          </a:xfrm>
          <a:prstGeom prst="rect">
            <a:avLst/>
          </a:prstGeom>
        </p:spPr>
        <p:txBody>
          <a:bodyPr spcFirstLastPara="1" wrap="square" lIns="91400" tIns="91400" rIns="91400" bIns="91400"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8" name="Google Shape;78;p18"/>
          <p:cNvSpPr txBox="1">
            <a:spLocks noGrp="1"/>
          </p:cNvSpPr>
          <p:nvPr>
            <p:ph type="body" idx="1"/>
          </p:nvPr>
        </p:nvSpPr>
        <p:spPr>
          <a:xfrm>
            <a:off x="311703" y="1389800"/>
            <a:ext cx="4087500" cy="4555200"/>
          </a:xfrm>
          <a:prstGeom prst="rect">
            <a:avLst/>
          </a:prstGeom>
        </p:spPr>
        <p:txBody>
          <a:bodyPr spcFirstLastPara="1" wrap="square" lIns="91400" tIns="91400" rIns="91400" bIns="91400" anchor="t" anchorCtr="0">
            <a:noAutofit/>
          </a:bodyPr>
          <a:lstStyle>
            <a:lvl1pPr marL="457200" lvl="0" indent="-323850" rtl="0">
              <a:spcBef>
                <a:spcPts val="0"/>
              </a:spcBef>
              <a:spcAft>
                <a:spcPts val="0"/>
              </a:spcAft>
              <a:buSzPts val="1500"/>
              <a:buChar char="●"/>
              <a:defRPr/>
            </a:lvl1pPr>
            <a:lvl2pPr marL="914400" lvl="1" indent="-317500" rtl="0">
              <a:spcBef>
                <a:spcPts val="800"/>
              </a:spcBef>
              <a:spcAft>
                <a:spcPts val="0"/>
              </a:spcAft>
              <a:buSzPts val="1400"/>
              <a:buChar char="○"/>
              <a:defRPr/>
            </a:lvl2pPr>
            <a:lvl3pPr marL="1371600" lvl="2" indent="-298450" rtl="0">
              <a:spcBef>
                <a:spcPts val="800"/>
              </a:spcBef>
              <a:spcAft>
                <a:spcPts val="0"/>
              </a:spcAft>
              <a:buSzPts val="1100"/>
              <a:buChar char="■"/>
              <a:defRPr/>
            </a:lvl3pPr>
            <a:lvl4pPr marL="1828800" lvl="3" indent="-285750" rtl="0">
              <a:spcBef>
                <a:spcPts val="800"/>
              </a:spcBef>
              <a:spcAft>
                <a:spcPts val="0"/>
              </a:spcAft>
              <a:buSzPts val="900"/>
              <a:buChar char="●"/>
              <a:defRPr/>
            </a:lvl4pPr>
            <a:lvl5pPr marL="2286000" lvl="4" indent="-285750" rtl="0">
              <a:spcBef>
                <a:spcPts val="800"/>
              </a:spcBef>
              <a:spcAft>
                <a:spcPts val="0"/>
              </a:spcAft>
              <a:buSzPts val="900"/>
              <a:buChar char="○"/>
              <a:defRPr/>
            </a:lvl5pPr>
            <a:lvl6pPr marL="2743200" lvl="5" indent="-285750" rtl="0">
              <a:spcBef>
                <a:spcPts val="800"/>
              </a:spcBef>
              <a:spcAft>
                <a:spcPts val="0"/>
              </a:spcAft>
              <a:buSzPts val="900"/>
              <a:buChar char="■"/>
              <a:defRPr/>
            </a:lvl6pPr>
            <a:lvl7pPr marL="3200400" lvl="6" indent="-285750" rtl="0">
              <a:spcBef>
                <a:spcPts val="800"/>
              </a:spcBef>
              <a:spcAft>
                <a:spcPts val="0"/>
              </a:spcAft>
              <a:buSzPts val="900"/>
              <a:buChar char="●"/>
              <a:defRPr/>
            </a:lvl7pPr>
            <a:lvl8pPr marL="3657600" lvl="7" indent="-285750" rtl="0">
              <a:spcBef>
                <a:spcPts val="800"/>
              </a:spcBef>
              <a:spcAft>
                <a:spcPts val="0"/>
              </a:spcAft>
              <a:buSzPts val="900"/>
              <a:buChar char="○"/>
              <a:defRPr/>
            </a:lvl8pPr>
            <a:lvl9pPr marL="4114800" lvl="8" indent="-285750" rtl="0">
              <a:spcBef>
                <a:spcPts val="800"/>
              </a:spcBef>
              <a:spcAft>
                <a:spcPts val="800"/>
              </a:spcAft>
              <a:buSzPts val="900"/>
              <a:buChar char="■"/>
              <a:defRPr/>
            </a:lvl9pPr>
          </a:lstStyle>
          <a:p>
            <a:pPr lvl="0"/>
            <a:r>
              <a:rPr lang="en-US"/>
              <a:t>Click to edit Master text styles</a:t>
            </a:r>
          </a:p>
        </p:txBody>
      </p:sp>
      <p:sp>
        <p:nvSpPr>
          <p:cNvPr id="79" name="Google Shape;79;p18"/>
          <p:cNvSpPr txBox="1">
            <a:spLocks noGrp="1"/>
          </p:cNvSpPr>
          <p:nvPr>
            <p:ph type="body" idx="2"/>
          </p:nvPr>
        </p:nvSpPr>
        <p:spPr>
          <a:xfrm>
            <a:off x="4744862" y="1389800"/>
            <a:ext cx="4087500" cy="4555200"/>
          </a:xfrm>
          <a:prstGeom prst="rect">
            <a:avLst/>
          </a:prstGeom>
        </p:spPr>
        <p:txBody>
          <a:bodyPr spcFirstLastPara="1" wrap="square" lIns="91400" tIns="91400" rIns="91400" bIns="91400" anchor="t" anchorCtr="0">
            <a:noAutofit/>
          </a:bodyPr>
          <a:lstStyle>
            <a:lvl1pPr marL="457200" lvl="0" indent="-323850" rtl="0">
              <a:spcBef>
                <a:spcPts val="0"/>
              </a:spcBef>
              <a:spcAft>
                <a:spcPts val="0"/>
              </a:spcAft>
              <a:buSzPts val="1500"/>
              <a:buChar char="●"/>
              <a:defRPr/>
            </a:lvl1pPr>
            <a:lvl2pPr marL="914400" lvl="1" indent="-317500" rtl="0">
              <a:spcBef>
                <a:spcPts val="800"/>
              </a:spcBef>
              <a:spcAft>
                <a:spcPts val="0"/>
              </a:spcAft>
              <a:buSzPts val="1400"/>
              <a:buChar char="○"/>
              <a:defRPr/>
            </a:lvl2pPr>
            <a:lvl3pPr marL="1371600" lvl="2" indent="-298450" rtl="0">
              <a:spcBef>
                <a:spcPts val="800"/>
              </a:spcBef>
              <a:spcAft>
                <a:spcPts val="0"/>
              </a:spcAft>
              <a:buSzPts val="1100"/>
              <a:buChar char="■"/>
              <a:defRPr/>
            </a:lvl3pPr>
            <a:lvl4pPr marL="1828800" lvl="3" indent="-285750" rtl="0">
              <a:spcBef>
                <a:spcPts val="800"/>
              </a:spcBef>
              <a:spcAft>
                <a:spcPts val="0"/>
              </a:spcAft>
              <a:buSzPts val="900"/>
              <a:buChar char="●"/>
              <a:defRPr/>
            </a:lvl4pPr>
            <a:lvl5pPr marL="2286000" lvl="4" indent="-285750" rtl="0">
              <a:spcBef>
                <a:spcPts val="800"/>
              </a:spcBef>
              <a:spcAft>
                <a:spcPts val="0"/>
              </a:spcAft>
              <a:buSzPts val="900"/>
              <a:buChar char="○"/>
              <a:defRPr/>
            </a:lvl5pPr>
            <a:lvl6pPr marL="2743200" lvl="5" indent="-285750" rtl="0">
              <a:spcBef>
                <a:spcPts val="800"/>
              </a:spcBef>
              <a:spcAft>
                <a:spcPts val="0"/>
              </a:spcAft>
              <a:buSzPts val="900"/>
              <a:buChar char="■"/>
              <a:defRPr/>
            </a:lvl6pPr>
            <a:lvl7pPr marL="3200400" lvl="6" indent="-285750" rtl="0">
              <a:spcBef>
                <a:spcPts val="800"/>
              </a:spcBef>
              <a:spcAft>
                <a:spcPts val="0"/>
              </a:spcAft>
              <a:buSzPts val="900"/>
              <a:buChar char="●"/>
              <a:defRPr/>
            </a:lvl7pPr>
            <a:lvl8pPr marL="3657600" lvl="7" indent="-285750" rtl="0">
              <a:spcBef>
                <a:spcPts val="800"/>
              </a:spcBef>
              <a:spcAft>
                <a:spcPts val="0"/>
              </a:spcAft>
              <a:buSzPts val="900"/>
              <a:buChar char="○"/>
              <a:defRPr/>
            </a:lvl8pPr>
            <a:lvl9pPr marL="4114800" lvl="8" indent="-285750" rtl="0">
              <a:spcBef>
                <a:spcPts val="800"/>
              </a:spcBef>
              <a:spcAft>
                <a:spcPts val="800"/>
              </a:spcAft>
              <a:buSzPts val="900"/>
              <a:buChar char="■"/>
              <a:defRPr/>
            </a:lvl9pPr>
          </a:lstStyle>
          <a:p>
            <a:pPr lvl="0"/>
            <a:r>
              <a:rPr lang="en-US"/>
              <a:t>Click to edit Master text styles</a:t>
            </a:r>
          </a:p>
        </p:txBody>
      </p:sp>
      <p:sp>
        <p:nvSpPr>
          <p:cNvPr id="80" name="Google Shape;80;p18"/>
          <p:cNvSpPr txBox="1">
            <a:spLocks noGrp="1"/>
          </p:cNvSpPr>
          <p:nvPr>
            <p:ph type="sldNum" idx="12"/>
          </p:nvPr>
        </p:nvSpPr>
        <p:spPr>
          <a:xfrm>
            <a:off x="8803302" y="6309400"/>
            <a:ext cx="266100" cy="524800"/>
          </a:xfrm>
          <a:prstGeom prst="rect">
            <a:avLst/>
          </a:prstGeom>
        </p:spPr>
        <p:txBody>
          <a:bodyPr spcFirstLastPara="1" wrap="square" lIns="91400" tIns="91400" rIns="91400" bIns="914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8118858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1"/>
        <p:cNvGrpSpPr/>
        <p:nvPr/>
      </p:nvGrpSpPr>
      <p:grpSpPr>
        <a:xfrm>
          <a:off x="0" y="0"/>
          <a:ext cx="0" cy="0"/>
          <a:chOff x="0" y="0"/>
          <a:chExt cx="0" cy="0"/>
        </a:xfrm>
      </p:grpSpPr>
      <p:sp>
        <p:nvSpPr>
          <p:cNvPr id="82" name="Google Shape;82;p19"/>
          <p:cNvSpPr txBox="1">
            <a:spLocks noGrp="1"/>
          </p:cNvSpPr>
          <p:nvPr>
            <p:ph type="sldNum" idx="12"/>
          </p:nvPr>
        </p:nvSpPr>
        <p:spPr>
          <a:xfrm>
            <a:off x="8803302" y="6309400"/>
            <a:ext cx="266100" cy="524800"/>
          </a:xfrm>
          <a:prstGeom prst="rect">
            <a:avLst/>
          </a:prstGeom>
        </p:spPr>
        <p:txBody>
          <a:bodyPr spcFirstLastPara="1" wrap="square" lIns="91400" tIns="91400" rIns="91400" bIns="914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567320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 Gold 1">
  <p:cSld name="Section Header - Gold 1">
    <p:spTree>
      <p:nvGrpSpPr>
        <p:cNvPr id="1" name="Shape 83"/>
        <p:cNvGrpSpPr/>
        <p:nvPr/>
      </p:nvGrpSpPr>
      <p:grpSpPr>
        <a:xfrm>
          <a:off x="0" y="0"/>
          <a:ext cx="0" cy="0"/>
          <a:chOff x="0" y="0"/>
          <a:chExt cx="0" cy="0"/>
        </a:xfrm>
      </p:grpSpPr>
      <p:pic>
        <p:nvPicPr>
          <p:cNvPr id="84" name="Google Shape;84;p20"/>
          <p:cNvPicPr preferRelativeResize="0"/>
          <p:nvPr/>
        </p:nvPicPr>
        <p:blipFill rotWithShape="1">
          <a:blip r:embed="rId2">
            <a:alphaModFix/>
          </a:blip>
          <a:srcRect/>
          <a:stretch/>
        </p:blipFill>
        <p:spPr>
          <a:xfrm>
            <a:off x="-6" y="0"/>
            <a:ext cx="9144000" cy="6858000"/>
          </a:xfrm>
          <a:prstGeom prst="rect">
            <a:avLst/>
          </a:prstGeom>
          <a:noFill/>
          <a:ln>
            <a:noFill/>
          </a:ln>
        </p:spPr>
      </p:pic>
      <p:sp>
        <p:nvSpPr>
          <p:cNvPr id="85" name="Google Shape;85;p20"/>
          <p:cNvSpPr txBox="1">
            <a:spLocks noGrp="1"/>
          </p:cNvSpPr>
          <p:nvPr>
            <p:ph type="title"/>
          </p:nvPr>
        </p:nvSpPr>
        <p:spPr>
          <a:xfrm>
            <a:off x="860092" y="2281425"/>
            <a:ext cx="4634700" cy="1717600"/>
          </a:xfrm>
          <a:prstGeom prst="rect">
            <a:avLst/>
          </a:prstGeom>
        </p:spPr>
        <p:txBody>
          <a:bodyPr spcFirstLastPara="1" wrap="square" lIns="91400" tIns="91400" rIns="91400" bIns="91400" anchor="t" anchorCtr="0">
            <a:noAutofit/>
          </a:bodyPr>
          <a:lstStyle>
            <a:lvl1pPr lvl="0" rtl="0">
              <a:spcBef>
                <a:spcPts val="0"/>
              </a:spcBef>
              <a:spcAft>
                <a:spcPts val="0"/>
              </a:spcAft>
              <a:buNone/>
              <a:defRPr sz="3600">
                <a:solidFill>
                  <a:srgbClr val="0086B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86" name="Google Shape;86;p20"/>
          <p:cNvSpPr txBox="1">
            <a:spLocks noGrp="1"/>
          </p:cNvSpPr>
          <p:nvPr>
            <p:ph type="subTitle" idx="1"/>
          </p:nvPr>
        </p:nvSpPr>
        <p:spPr>
          <a:xfrm>
            <a:off x="860355" y="4059375"/>
            <a:ext cx="4634700" cy="1391200"/>
          </a:xfrm>
          <a:prstGeom prst="rect">
            <a:avLst/>
          </a:prstGeom>
        </p:spPr>
        <p:txBody>
          <a:bodyPr spcFirstLastPara="1" wrap="square" lIns="91400" tIns="91400" rIns="91400" bIns="91400" anchor="t" anchorCtr="0">
            <a:noAutofit/>
          </a:bodyPr>
          <a:lstStyle>
            <a:lvl1pPr lvl="0" rtl="0">
              <a:spcBef>
                <a:spcPts val="0"/>
              </a:spcBef>
              <a:spcAft>
                <a:spcPts val="0"/>
              </a:spcAft>
              <a:buNone/>
              <a:defRPr sz="2700">
                <a:solidFill>
                  <a:srgbClr val="888888"/>
                </a:solidFill>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r>
              <a:rPr lang="en-US"/>
              <a:t>Click to edit Master subtitle style</a:t>
            </a:r>
            <a:endParaRPr/>
          </a:p>
        </p:txBody>
      </p:sp>
      <p:sp>
        <p:nvSpPr>
          <p:cNvPr id="87" name="Google Shape;87;p20"/>
          <p:cNvSpPr/>
          <p:nvPr/>
        </p:nvSpPr>
        <p:spPr>
          <a:xfrm rot="10800000" flipH="1">
            <a:off x="0" y="0"/>
            <a:ext cx="4351200" cy="1818800"/>
          </a:xfrm>
          <a:prstGeom prst="rtTriangle">
            <a:avLst/>
          </a:prstGeom>
          <a:solidFill>
            <a:srgbClr val="008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20"/>
          <p:cNvSpPr/>
          <p:nvPr/>
        </p:nvSpPr>
        <p:spPr>
          <a:xfrm flipH="1">
            <a:off x="4792800" y="5039200"/>
            <a:ext cx="4351200" cy="1818800"/>
          </a:xfrm>
          <a:prstGeom prst="rtTriangle">
            <a:avLst/>
          </a:prstGeom>
          <a:solidFill>
            <a:srgbClr val="00B5E2">
              <a:alpha val="8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20"/>
          <p:cNvSpPr/>
          <p:nvPr/>
        </p:nvSpPr>
        <p:spPr>
          <a:xfrm rot="-5400000" flipH="1">
            <a:off x="7522150" y="257750"/>
            <a:ext cx="1879600" cy="13641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 name="Google Shape;90;p20"/>
          <p:cNvSpPr txBox="1">
            <a:spLocks noGrp="1"/>
          </p:cNvSpPr>
          <p:nvPr>
            <p:ph type="sldNum" idx="12"/>
          </p:nvPr>
        </p:nvSpPr>
        <p:spPr>
          <a:xfrm>
            <a:off x="8556784" y="6333135"/>
            <a:ext cx="548700" cy="524800"/>
          </a:xfrm>
          <a:prstGeom prst="rect">
            <a:avLst/>
          </a:prstGeom>
        </p:spPr>
        <p:txBody>
          <a:bodyPr spcFirstLastPara="1" wrap="square" lIns="91400" tIns="91400" rIns="91400" bIns="91400" anchor="t" anchorCtr="0">
            <a:noAutofit/>
          </a:bodyPr>
          <a:lstStyle>
            <a:lvl1pPr lvl="0">
              <a:buNone/>
              <a:defRPr sz="1300">
                <a:solidFill>
                  <a:srgbClr val="487A7B"/>
                </a:solidFill>
                <a:latin typeface="Montserrat Light"/>
                <a:ea typeface="Montserrat Light"/>
                <a:cs typeface="Montserrat Light"/>
                <a:sym typeface="Montserrat Light"/>
              </a:defRPr>
            </a:lvl1pPr>
            <a:lvl2pPr lvl="1">
              <a:buNone/>
              <a:defRPr sz="1300">
                <a:solidFill>
                  <a:srgbClr val="487A7B"/>
                </a:solidFill>
                <a:latin typeface="Montserrat Light"/>
                <a:ea typeface="Montserrat Light"/>
                <a:cs typeface="Montserrat Light"/>
                <a:sym typeface="Montserrat Light"/>
              </a:defRPr>
            </a:lvl2pPr>
            <a:lvl3pPr lvl="2">
              <a:buNone/>
              <a:defRPr sz="1300">
                <a:solidFill>
                  <a:srgbClr val="487A7B"/>
                </a:solidFill>
                <a:latin typeface="Montserrat Light"/>
                <a:ea typeface="Montserrat Light"/>
                <a:cs typeface="Montserrat Light"/>
                <a:sym typeface="Montserrat Light"/>
              </a:defRPr>
            </a:lvl3pPr>
            <a:lvl4pPr lvl="3">
              <a:buNone/>
              <a:defRPr sz="1300">
                <a:solidFill>
                  <a:srgbClr val="487A7B"/>
                </a:solidFill>
                <a:latin typeface="Montserrat Light"/>
                <a:ea typeface="Montserrat Light"/>
                <a:cs typeface="Montserrat Light"/>
                <a:sym typeface="Montserrat Light"/>
              </a:defRPr>
            </a:lvl4pPr>
            <a:lvl5pPr lvl="4">
              <a:buNone/>
              <a:defRPr sz="1300">
                <a:solidFill>
                  <a:srgbClr val="487A7B"/>
                </a:solidFill>
                <a:latin typeface="Montserrat Light"/>
                <a:ea typeface="Montserrat Light"/>
                <a:cs typeface="Montserrat Light"/>
                <a:sym typeface="Montserrat Light"/>
              </a:defRPr>
            </a:lvl5pPr>
            <a:lvl6pPr lvl="5">
              <a:buNone/>
              <a:defRPr sz="1300">
                <a:solidFill>
                  <a:srgbClr val="487A7B"/>
                </a:solidFill>
                <a:latin typeface="Montserrat Light"/>
                <a:ea typeface="Montserrat Light"/>
                <a:cs typeface="Montserrat Light"/>
                <a:sym typeface="Montserrat Light"/>
              </a:defRPr>
            </a:lvl6pPr>
            <a:lvl7pPr lvl="6">
              <a:buNone/>
              <a:defRPr sz="1300">
                <a:solidFill>
                  <a:srgbClr val="487A7B"/>
                </a:solidFill>
                <a:latin typeface="Montserrat Light"/>
                <a:ea typeface="Montserrat Light"/>
                <a:cs typeface="Montserrat Light"/>
                <a:sym typeface="Montserrat Light"/>
              </a:defRPr>
            </a:lvl7pPr>
            <a:lvl8pPr lvl="7">
              <a:buNone/>
              <a:defRPr sz="1300">
                <a:solidFill>
                  <a:srgbClr val="487A7B"/>
                </a:solidFill>
                <a:latin typeface="Montserrat Light"/>
                <a:ea typeface="Montserrat Light"/>
                <a:cs typeface="Montserrat Light"/>
                <a:sym typeface="Montserrat Light"/>
              </a:defRPr>
            </a:lvl8pPr>
            <a:lvl9pPr lvl="8">
              <a:buNone/>
              <a:defRPr sz="1300">
                <a:solidFill>
                  <a:srgbClr val="487A7B"/>
                </a:solidFill>
                <a:latin typeface="Montserrat Light"/>
                <a:ea typeface="Montserrat Light"/>
                <a:cs typeface="Montserrat Light"/>
                <a:sym typeface="Montserrat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70663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losing Slide Blue">
  <p:cSld name="Closing Slide Blue">
    <p:spTree>
      <p:nvGrpSpPr>
        <p:cNvPr id="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a:stretch/>
        </p:blipFill>
        <p:spPr>
          <a:xfrm>
            <a:off x="-6" y="0"/>
            <a:ext cx="9144000" cy="6858000"/>
          </a:xfrm>
          <a:prstGeom prst="rect">
            <a:avLst/>
          </a:prstGeom>
          <a:noFill/>
          <a:ln>
            <a:noFill/>
          </a:ln>
        </p:spPr>
      </p:pic>
      <p:sp>
        <p:nvSpPr>
          <p:cNvPr id="93" name="Google Shape;93;p21"/>
          <p:cNvSpPr txBox="1"/>
          <p:nvPr/>
        </p:nvSpPr>
        <p:spPr>
          <a:xfrm>
            <a:off x="6827008" y="5097025"/>
            <a:ext cx="1896000" cy="1239200"/>
          </a:xfrm>
          <a:prstGeom prst="rect">
            <a:avLst/>
          </a:prstGeom>
          <a:noFill/>
          <a:ln>
            <a:noFill/>
          </a:ln>
        </p:spPr>
        <p:txBody>
          <a:bodyPr spcFirstLastPara="1" wrap="square" lIns="68575" tIns="68575" rIns="68575" bIns="68575" anchor="b" anchorCtr="0">
            <a:noAutofit/>
          </a:bodyPr>
          <a:lstStyle/>
          <a:p>
            <a:pPr marL="0" lvl="0" indent="0" algn="r" rtl="0">
              <a:spcBef>
                <a:spcPts val="0"/>
              </a:spcBef>
              <a:spcAft>
                <a:spcPts val="0"/>
              </a:spcAft>
              <a:buNone/>
            </a:pPr>
            <a:r>
              <a:rPr lang="en" sz="1400">
                <a:solidFill>
                  <a:srgbClr val="0086BF"/>
                </a:solidFill>
                <a:latin typeface="Montserrat Medium"/>
                <a:ea typeface="Montserrat Medium"/>
                <a:cs typeface="Montserrat Medium"/>
                <a:sym typeface="Montserrat Medium"/>
              </a:rPr>
              <a:t>finos.org</a:t>
            </a:r>
            <a:endParaRPr sz="1400">
              <a:solidFill>
                <a:srgbClr val="0086BF"/>
              </a:solidFill>
              <a:latin typeface="Montserrat Medium"/>
              <a:ea typeface="Montserrat Medium"/>
              <a:cs typeface="Montserrat Medium"/>
              <a:sym typeface="Montserrat Medium"/>
            </a:endParaRPr>
          </a:p>
        </p:txBody>
      </p:sp>
      <p:sp>
        <p:nvSpPr>
          <p:cNvPr id="94" name="Google Shape;94;p21"/>
          <p:cNvSpPr txBox="1">
            <a:spLocks noGrp="1"/>
          </p:cNvSpPr>
          <p:nvPr>
            <p:ph type="title"/>
          </p:nvPr>
        </p:nvSpPr>
        <p:spPr>
          <a:xfrm>
            <a:off x="342986" y="4686025"/>
            <a:ext cx="3243300" cy="1710000"/>
          </a:xfrm>
          <a:prstGeom prst="rect">
            <a:avLst/>
          </a:prstGeom>
        </p:spPr>
        <p:txBody>
          <a:bodyPr spcFirstLastPara="1" wrap="square" lIns="91400" tIns="91400" rIns="91400" bIns="91400" anchor="b" anchorCtr="0">
            <a:noAutofit/>
          </a:bodyPr>
          <a:lstStyle>
            <a:lvl1pPr lvl="0" rtl="0">
              <a:lnSpc>
                <a:spcPct val="112000"/>
              </a:lnSpc>
              <a:spcBef>
                <a:spcPts val="0"/>
              </a:spcBef>
              <a:spcAft>
                <a:spcPts val="0"/>
              </a:spcAft>
              <a:buNone/>
              <a:defRPr sz="1400">
                <a:solidFill>
                  <a:srgbClr val="0086BF"/>
                </a:solidFill>
              </a:defRPr>
            </a:lvl1pPr>
            <a:lvl2pPr lvl="1" rtl="0">
              <a:spcBef>
                <a:spcPts val="0"/>
              </a:spcBef>
              <a:spcAft>
                <a:spcPts val="0"/>
              </a:spcAft>
              <a:buNone/>
              <a:defRPr sz="1500">
                <a:solidFill>
                  <a:srgbClr val="0086BF"/>
                </a:solidFill>
              </a:defRPr>
            </a:lvl2pPr>
            <a:lvl3pPr lvl="2" rtl="0">
              <a:spcBef>
                <a:spcPts val="0"/>
              </a:spcBef>
              <a:spcAft>
                <a:spcPts val="0"/>
              </a:spcAft>
              <a:buNone/>
              <a:defRPr sz="1500">
                <a:solidFill>
                  <a:srgbClr val="0086BF"/>
                </a:solidFill>
              </a:defRPr>
            </a:lvl3pPr>
            <a:lvl4pPr lvl="3" rtl="0">
              <a:spcBef>
                <a:spcPts val="0"/>
              </a:spcBef>
              <a:spcAft>
                <a:spcPts val="0"/>
              </a:spcAft>
              <a:buNone/>
              <a:defRPr sz="1500">
                <a:solidFill>
                  <a:srgbClr val="0086BF"/>
                </a:solidFill>
              </a:defRPr>
            </a:lvl4pPr>
            <a:lvl5pPr lvl="4" rtl="0">
              <a:spcBef>
                <a:spcPts val="0"/>
              </a:spcBef>
              <a:spcAft>
                <a:spcPts val="0"/>
              </a:spcAft>
              <a:buNone/>
              <a:defRPr sz="1500">
                <a:solidFill>
                  <a:srgbClr val="0086BF"/>
                </a:solidFill>
              </a:defRPr>
            </a:lvl5pPr>
            <a:lvl6pPr lvl="5" rtl="0">
              <a:spcBef>
                <a:spcPts val="0"/>
              </a:spcBef>
              <a:spcAft>
                <a:spcPts val="0"/>
              </a:spcAft>
              <a:buNone/>
              <a:defRPr sz="1500">
                <a:solidFill>
                  <a:srgbClr val="0086BF"/>
                </a:solidFill>
              </a:defRPr>
            </a:lvl6pPr>
            <a:lvl7pPr lvl="6" rtl="0">
              <a:spcBef>
                <a:spcPts val="0"/>
              </a:spcBef>
              <a:spcAft>
                <a:spcPts val="0"/>
              </a:spcAft>
              <a:buNone/>
              <a:defRPr sz="1500">
                <a:solidFill>
                  <a:srgbClr val="0086BF"/>
                </a:solidFill>
              </a:defRPr>
            </a:lvl7pPr>
            <a:lvl8pPr lvl="7" rtl="0">
              <a:spcBef>
                <a:spcPts val="0"/>
              </a:spcBef>
              <a:spcAft>
                <a:spcPts val="0"/>
              </a:spcAft>
              <a:buNone/>
              <a:defRPr sz="1500">
                <a:solidFill>
                  <a:srgbClr val="0086BF"/>
                </a:solidFill>
              </a:defRPr>
            </a:lvl8pPr>
            <a:lvl9pPr lvl="8" rtl="0">
              <a:spcBef>
                <a:spcPts val="0"/>
              </a:spcBef>
              <a:spcAft>
                <a:spcPts val="0"/>
              </a:spcAft>
              <a:buNone/>
              <a:defRPr sz="1500">
                <a:solidFill>
                  <a:srgbClr val="0086BF"/>
                </a:solidFill>
              </a:defRPr>
            </a:lvl9pPr>
          </a:lstStyle>
          <a:p>
            <a:r>
              <a:rPr lang="en-US"/>
              <a:t>Click to edit Master title style</a:t>
            </a:r>
            <a:endParaRPr/>
          </a:p>
        </p:txBody>
      </p:sp>
      <p:pic>
        <p:nvPicPr>
          <p:cNvPr id="95" name="Google Shape;95;p21"/>
          <p:cNvPicPr preferRelativeResize="0"/>
          <p:nvPr/>
        </p:nvPicPr>
        <p:blipFill rotWithShape="1">
          <a:blip r:embed="rId3">
            <a:alphaModFix/>
          </a:blip>
          <a:srcRect t="109" b="109"/>
          <a:stretch/>
        </p:blipFill>
        <p:spPr>
          <a:xfrm>
            <a:off x="414891" y="540351"/>
            <a:ext cx="1078668" cy="1710000"/>
          </a:xfrm>
          <a:prstGeom prst="rect">
            <a:avLst/>
          </a:prstGeom>
          <a:noFill/>
          <a:ln>
            <a:noFill/>
          </a:ln>
        </p:spPr>
      </p:pic>
      <p:sp>
        <p:nvSpPr>
          <p:cNvPr id="96" name="Google Shape;96;p21"/>
          <p:cNvSpPr txBox="1">
            <a:spLocks noGrp="1"/>
          </p:cNvSpPr>
          <p:nvPr>
            <p:ph type="sldNum" idx="12"/>
          </p:nvPr>
        </p:nvSpPr>
        <p:spPr>
          <a:xfrm>
            <a:off x="8556784" y="6333135"/>
            <a:ext cx="548700" cy="524800"/>
          </a:xfrm>
          <a:prstGeom prst="rect">
            <a:avLst/>
          </a:prstGeom>
        </p:spPr>
        <p:txBody>
          <a:bodyPr spcFirstLastPara="1" wrap="square" lIns="91400" tIns="91400" rIns="91400" bIns="91400" anchor="t" anchorCtr="0">
            <a:noAutofit/>
          </a:bodyPr>
          <a:lstStyle>
            <a:lvl1pPr lvl="0">
              <a:buNone/>
              <a:defRPr sz="1300">
                <a:solidFill>
                  <a:srgbClr val="487A7B"/>
                </a:solidFill>
                <a:latin typeface="Montserrat Light"/>
                <a:ea typeface="Montserrat Light"/>
                <a:cs typeface="Montserrat Light"/>
                <a:sym typeface="Montserrat Light"/>
              </a:defRPr>
            </a:lvl1pPr>
            <a:lvl2pPr lvl="1">
              <a:buNone/>
              <a:defRPr sz="1300">
                <a:solidFill>
                  <a:srgbClr val="487A7B"/>
                </a:solidFill>
                <a:latin typeface="Montserrat Light"/>
                <a:ea typeface="Montserrat Light"/>
                <a:cs typeface="Montserrat Light"/>
                <a:sym typeface="Montserrat Light"/>
              </a:defRPr>
            </a:lvl2pPr>
            <a:lvl3pPr lvl="2">
              <a:buNone/>
              <a:defRPr sz="1300">
                <a:solidFill>
                  <a:srgbClr val="487A7B"/>
                </a:solidFill>
                <a:latin typeface="Montserrat Light"/>
                <a:ea typeface="Montserrat Light"/>
                <a:cs typeface="Montserrat Light"/>
                <a:sym typeface="Montserrat Light"/>
              </a:defRPr>
            </a:lvl3pPr>
            <a:lvl4pPr lvl="3">
              <a:buNone/>
              <a:defRPr sz="1300">
                <a:solidFill>
                  <a:srgbClr val="487A7B"/>
                </a:solidFill>
                <a:latin typeface="Montserrat Light"/>
                <a:ea typeface="Montserrat Light"/>
                <a:cs typeface="Montserrat Light"/>
                <a:sym typeface="Montserrat Light"/>
              </a:defRPr>
            </a:lvl4pPr>
            <a:lvl5pPr lvl="4">
              <a:buNone/>
              <a:defRPr sz="1300">
                <a:solidFill>
                  <a:srgbClr val="487A7B"/>
                </a:solidFill>
                <a:latin typeface="Montserrat Light"/>
                <a:ea typeface="Montserrat Light"/>
                <a:cs typeface="Montserrat Light"/>
                <a:sym typeface="Montserrat Light"/>
              </a:defRPr>
            </a:lvl5pPr>
            <a:lvl6pPr lvl="5">
              <a:buNone/>
              <a:defRPr sz="1300">
                <a:solidFill>
                  <a:srgbClr val="487A7B"/>
                </a:solidFill>
                <a:latin typeface="Montserrat Light"/>
                <a:ea typeface="Montserrat Light"/>
                <a:cs typeface="Montserrat Light"/>
                <a:sym typeface="Montserrat Light"/>
              </a:defRPr>
            </a:lvl6pPr>
            <a:lvl7pPr lvl="6">
              <a:buNone/>
              <a:defRPr sz="1300">
                <a:solidFill>
                  <a:srgbClr val="487A7B"/>
                </a:solidFill>
                <a:latin typeface="Montserrat Light"/>
                <a:ea typeface="Montserrat Light"/>
                <a:cs typeface="Montserrat Light"/>
                <a:sym typeface="Montserrat Light"/>
              </a:defRPr>
            </a:lvl7pPr>
            <a:lvl8pPr lvl="7">
              <a:buNone/>
              <a:defRPr sz="1300">
                <a:solidFill>
                  <a:srgbClr val="487A7B"/>
                </a:solidFill>
                <a:latin typeface="Montserrat Light"/>
                <a:ea typeface="Montserrat Light"/>
                <a:cs typeface="Montserrat Light"/>
                <a:sym typeface="Montserrat Light"/>
              </a:defRPr>
            </a:lvl8pPr>
            <a:lvl9pPr lvl="8">
              <a:buNone/>
              <a:defRPr sz="1300">
                <a:solidFill>
                  <a:srgbClr val="487A7B"/>
                </a:solidFill>
                <a:latin typeface="Montserrat Light"/>
                <a:ea typeface="Montserrat Light"/>
                <a:cs typeface="Montserrat Light"/>
                <a:sym typeface="Montserrat Light"/>
              </a:defRPr>
            </a:lvl9pPr>
          </a:lstStyle>
          <a:p>
            <a:fld id="{00000000-1234-1234-1234-123412341234}" type="slidenum">
              <a:rPr lang="en" smtClean="0"/>
              <a:pPr/>
              <a:t>‹#›</a:t>
            </a:fld>
            <a:endParaRPr lang="en"/>
          </a:p>
        </p:txBody>
      </p:sp>
      <p:pic>
        <p:nvPicPr>
          <p:cNvPr id="97" name="Google Shape;97;p21"/>
          <p:cNvPicPr preferRelativeResize="0"/>
          <p:nvPr/>
        </p:nvPicPr>
        <p:blipFill>
          <a:blip r:embed="rId4">
            <a:alphaModFix/>
          </a:blip>
          <a:stretch>
            <a:fillRect/>
          </a:stretch>
        </p:blipFill>
        <p:spPr>
          <a:xfrm>
            <a:off x="7266925" y="686634"/>
            <a:ext cx="1498674" cy="524800"/>
          </a:xfrm>
          <a:prstGeom prst="rect">
            <a:avLst/>
          </a:prstGeom>
          <a:noFill/>
          <a:ln>
            <a:noFill/>
          </a:ln>
        </p:spPr>
      </p:pic>
    </p:spTree>
    <p:extLst>
      <p:ext uri="{BB962C8B-B14F-4D97-AF65-F5344CB8AC3E}">
        <p14:creationId xmlns:p14="http://schemas.microsoft.com/office/powerpoint/2010/main" val="925701138"/>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Side Bar">
  <p:cSld name="Content with Side Bar">
    <p:spTree>
      <p:nvGrpSpPr>
        <p:cNvPr id="1" name="Shape 98"/>
        <p:cNvGrpSpPr/>
        <p:nvPr/>
      </p:nvGrpSpPr>
      <p:grpSpPr>
        <a:xfrm>
          <a:off x="0" y="0"/>
          <a:ext cx="0" cy="0"/>
          <a:chOff x="0" y="0"/>
          <a:chExt cx="0" cy="0"/>
        </a:xfrm>
      </p:grpSpPr>
      <p:sp>
        <p:nvSpPr>
          <p:cNvPr id="99" name="Google Shape;99;p22"/>
          <p:cNvSpPr/>
          <p:nvPr/>
        </p:nvSpPr>
        <p:spPr>
          <a:xfrm>
            <a:off x="6665050" y="0"/>
            <a:ext cx="2481300" cy="6206000"/>
          </a:xfrm>
          <a:prstGeom prst="rect">
            <a:avLst/>
          </a:prstGeom>
          <a:solidFill>
            <a:srgbClr val="6BCAB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rgbClr val="FFFFFF"/>
              </a:solidFill>
              <a:latin typeface="Montserrat Light"/>
              <a:ea typeface="Montserrat Light"/>
              <a:cs typeface="Montserrat Light"/>
              <a:sym typeface="Montserrat Light"/>
            </a:endParaRPr>
          </a:p>
        </p:txBody>
      </p:sp>
      <p:sp>
        <p:nvSpPr>
          <p:cNvPr id="100" name="Google Shape;100;p22"/>
          <p:cNvSpPr txBox="1">
            <a:spLocks noGrp="1"/>
          </p:cNvSpPr>
          <p:nvPr>
            <p:ph type="title"/>
          </p:nvPr>
        </p:nvSpPr>
        <p:spPr>
          <a:xfrm>
            <a:off x="311700" y="308833"/>
            <a:ext cx="6227100" cy="763600"/>
          </a:xfrm>
          <a:prstGeom prst="rect">
            <a:avLst/>
          </a:prstGeom>
        </p:spPr>
        <p:txBody>
          <a:bodyPr spcFirstLastPara="1" wrap="square" lIns="91400" tIns="91400" rIns="91400" bIns="91400"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01" name="Google Shape;101;p22"/>
          <p:cNvSpPr txBox="1">
            <a:spLocks noGrp="1"/>
          </p:cNvSpPr>
          <p:nvPr>
            <p:ph type="body" idx="1"/>
          </p:nvPr>
        </p:nvSpPr>
        <p:spPr>
          <a:xfrm>
            <a:off x="311705" y="1389800"/>
            <a:ext cx="6081000" cy="4555200"/>
          </a:xfrm>
          <a:prstGeom prst="rect">
            <a:avLst/>
          </a:prstGeom>
        </p:spPr>
        <p:txBody>
          <a:bodyPr spcFirstLastPara="1" wrap="square" lIns="91400" tIns="91400" rIns="91400" bIns="91400" anchor="t" anchorCtr="0">
            <a:noAutofit/>
          </a:bodyPr>
          <a:lstStyle>
            <a:lvl1pPr marL="457200" lvl="0" indent="-323850" rtl="0">
              <a:spcBef>
                <a:spcPts val="0"/>
              </a:spcBef>
              <a:spcAft>
                <a:spcPts val="0"/>
              </a:spcAft>
              <a:buSzPts val="1500"/>
              <a:buChar char="●"/>
              <a:defRPr/>
            </a:lvl1pPr>
            <a:lvl2pPr marL="914400" lvl="1" indent="-317500" rtl="0">
              <a:spcBef>
                <a:spcPts val="800"/>
              </a:spcBef>
              <a:spcAft>
                <a:spcPts val="0"/>
              </a:spcAft>
              <a:buSzPts val="1400"/>
              <a:buChar char="○"/>
              <a:defRPr/>
            </a:lvl2pPr>
            <a:lvl3pPr marL="1371600" lvl="2" indent="-298450" rtl="0">
              <a:spcBef>
                <a:spcPts val="800"/>
              </a:spcBef>
              <a:spcAft>
                <a:spcPts val="0"/>
              </a:spcAft>
              <a:buSzPts val="1100"/>
              <a:buChar char="■"/>
              <a:defRPr/>
            </a:lvl3pPr>
            <a:lvl4pPr marL="1828800" lvl="3" indent="-285750" rtl="0">
              <a:spcBef>
                <a:spcPts val="800"/>
              </a:spcBef>
              <a:spcAft>
                <a:spcPts val="0"/>
              </a:spcAft>
              <a:buSzPts val="900"/>
              <a:buChar char="●"/>
              <a:defRPr/>
            </a:lvl4pPr>
            <a:lvl5pPr marL="2286000" lvl="4" indent="-285750" rtl="0">
              <a:spcBef>
                <a:spcPts val="800"/>
              </a:spcBef>
              <a:spcAft>
                <a:spcPts val="0"/>
              </a:spcAft>
              <a:buSzPts val="900"/>
              <a:buChar char="○"/>
              <a:defRPr/>
            </a:lvl5pPr>
            <a:lvl6pPr marL="2743200" lvl="5" indent="-285750" rtl="0">
              <a:spcBef>
                <a:spcPts val="800"/>
              </a:spcBef>
              <a:spcAft>
                <a:spcPts val="0"/>
              </a:spcAft>
              <a:buSzPts val="900"/>
              <a:buChar char="■"/>
              <a:defRPr/>
            </a:lvl6pPr>
            <a:lvl7pPr marL="3200400" lvl="6" indent="-285750" rtl="0">
              <a:spcBef>
                <a:spcPts val="800"/>
              </a:spcBef>
              <a:spcAft>
                <a:spcPts val="0"/>
              </a:spcAft>
              <a:buSzPts val="900"/>
              <a:buChar char="●"/>
              <a:defRPr/>
            </a:lvl7pPr>
            <a:lvl8pPr marL="3657600" lvl="7" indent="-285750" rtl="0">
              <a:spcBef>
                <a:spcPts val="800"/>
              </a:spcBef>
              <a:spcAft>
                <a:spcPts val="0"/>
              </a:spcAft>
              <a:buSzPts val="900"/>
              <a:buChar char="○"/>
              <a:defRPr/>
            </a:lvl8pPr>
            <a:lvl9pPr marL="4114800" lvl="8" indent="-285750" rtl="0">
              <a:spcBef>
                <a:spcPts val="800"/>
              </a:spcBef>
              <a:spcAft>
                <a:spcPts val="800"/>
              </a:spcAft>
              <a:buSzPts val="900"/>
              <a:buChar char="■"/>
              <a:defRPr/>
            </a:lvl9pPr>
          </a:lstStyle>
          <a:p>
            <a:pPr lvl="0"/>
            <a:r>
              <a:rPr lang="en-US"/>
              <a:t>Click to edit Master text styles</a:t>
            </a:r>
          </a:p>
        </p:txBody>
      </p:sp>
      <p:sp>
        <p:nvSpPr>
          <p:cNvPr id="102" name="Google Shape;102;p22"/>
          <p:cNvSpPr txBox="1">
            <a:spLocks noGrp="1"/>
          </p:cNvSpPr>
          <p:nvPr>
            <p:ph type="body" idx="2"/>
          </p:nvPr>
        </p:nvSpPr>
        <p:spPr>
          <a:xfrm>
            <a:off x="6855684" y="1172217"/>
            <a:ext cx="2103900" cy="3277600"/>
          </a:xfrm>
          <a:prstGeom prst="rect">
            <a:avLst/>
          </a:prstGeom>
        </p:spPr>
        <p:txBody>
          <a:bodyPr spcFirstLastPara="1" wrap="square" lIns="91400" tIns="91400" rIns="91400" bIns="91400"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000"/>
              </a:spcBef>
              <a:spcAft>
                <a:spcPts val="0"/>
              </a:spcAft>
              <a:buClr>
                <a:srgbClr val="FFFFFF"/>
              </a:buClr>
              <a:buSzPts val="1200"/>
              <a:buChar char="○"/>
              <a:defRPr sz="1200">
                <a:solidFill>
                  <a:srgbClr val="FFFFFF"/>
                </a:solidFill>
              </a:defRPr>
            </a:lvl2pPr>
            <a:lvl3pPr marL="1371600" lvl="2" indent="-304800" rtl="0">
              <a:spcBef>
                <a:spcPts val="1000"/>
              </a:spcBef>
              <a:spcAft>
                <a:spcPts val="0"/>
              </a:spcAft>
              <a:buClr>
                <a:srgbClr val="FFFFFF"/>
              </a:buClr>
              <a:buSzPts val="1200"/>
              <a:buChar char="■"/>
              <a:defRPr sz="1200">
                <a:solidFill>
                  <a:srgbClr val="FFFFFF"/>
                </a:solidFill>
              </a:defRPr>
            </a:lvl3pPr>
            <a:lvl4pPr marL="1828800" lvl="3" indent="-304800" rtl="0">
              <a:spcBef>
                <a:spcPts val="1000"/>
              </a:spcBef>
              <a:spcAft>
                <a:spcPts val="0"/>
              </a:spcAft>
              <a:buClr>
                <a:srgbClr val="FFFFFF"/>
              </a:buClr>
              <a:buSzPts val="1200"/>
              <a:buChar char="●"/>
              <a:defRPr sz="1200">
                <a:solidFill>
                  <a:srgbClr val="FFFFFF"/>
                </a:solidFill>
              </a:defRPr>
            </a:lvl4pPr>
            <a:lvl5pPr marL="2286000" lvl="4" indent="-304800" rtl="0">
              <a:spcBef>
                <a:spcPts val="1000"/>
              </a:spcBef>
              <a:spcAft>
                <a:spcPts val="0"/>
              </a:spcAft>
              <a:buClr>
                <a:srgbClr val="FFFFFF"/>
              </a:buClr>
              <a:buSzPts val="1200"/>
              <a:buChar char="○"/>
              <a:defRPr sz="1200">
                <a:solidFill>
                  <a:srgbClr val="FFFFFF"/>
                </a:solidFill>
              </a:defRPr>
            </a:lvl5pPr>
            <a:lvl6pPr marL="2743200" lvl="5" indent="-304800" rtl="0">
              <a:spcBef>
                <a:spcPts val="1000"/>
              </a:spcBef>
              <a:spcAft>
                <a:spcPts val="0"/>
              </a:spcAft>
              <a:buClr>
                <a:srgbClr val="FFFFFF"/>
              </a:buClr>
              <a:buSzPts val="1200"/>
              <a:buChar char="■"/>
              <a:defRPr sz="1200">
                <a:solidFill>
                  <a:srgbClr val="FFFFFF"/>
                </a:solidFill>
              </a:defRPr>
            </a:lvl6pPr>
            <a:lvl7pPr marL="3200400" lvl="6" indent="-304800" rtl="0">
              <a:spcBef>
                <a:spcPts val="1000"/>
              </a:spcBef>
              <a:spcAft>
                <a:spcPts val="0"/>
              </a:spcAft>
              <a:buClr>
                <a:srgbClr val="FFFFFF"/>
              </a:buClr>
              <a:buSzPts val="1200"/>
              <a:buChar char="●"/>
              <a:defRPr sz="1200">
                <a:solidFill>
                  <a:srgbClr val="FFFFFF"/>
                </a:solidFill>
              </a:defRPr>
            </a:lvl7pPr>
            <a:lvl8pPr marL="3657600" lvl="7" indent="-304800" rtl="0">
              <a:spcBef>
                <a:spcPts val="1000"/>
              </a:spcBef>
              <a:spcAft>
                <a:spcPts val="0"/>
              </a:spcAft>
              <a:buClr>
                <a:srgbClr val="FFFFFF"/>
              </a:buClr>
              <a:buSzPts val="1200"/>
              <a:buChar char="○"/>
              <a:defRPr sz="1200">
                <a:solidFill>
                  <a:srgbClr val="FFFFFF"/>
                </a:solidFill>
              </a:defRPr>
            </a:lvl8pPr>
            <a:lvl9pPr marL="4114800" lvl="8" indent="-304800" rtl="0">
              <a:spcBef>
                <a:spcPts val="1000"/>
              </a:spcBef>
              <a:spcAft>
                <a:spcPts val="1000"/>
              </a:spcAft>
              <a:buClr>
                <a:srgbClr val="FFFFFF"/>
              </a:buClr>
              <a:buSzPts val="1200"/>
              <a:buChar char="■"/>
              <a:defRPr sz="1200">
                <a:solidFill>
                  <a:srgbClr val="FFFFFF"/>
                </a:solidFill>
              </a:defRPr>
            </a:lvl9pPr>
          </a:lstStyle>
          <a:p>
            <a:pPr lvl="0"/>
            <a:r>
              <a:rPr lang="en-US"/>
              <a:t>Click to edit Master text styles</a:t>
            </a:r>
          </a:p>
        </p:txBody>
      </p:sp>
      <p:sp>
        <p:nvSpPr>
          <p:cNvPr id="103" name="Google Shape;103;p22"/>
          <p:cNvSpPr txBox="1">
            <a:spLocks noGrp="1"/>
          </p:cNvSpPr>
          <p:nvPr>
            <p:ph type="sldNum" idx="12"/>
          </p:nvPr>
        </p:nvSpPr>
        <p:spPr>
          <a:xfrm>
            <a:off x="8803302" y="6309400"/>
            <a:ext cx="266100" cy="524800"/>
          </a:xfrm>
          <a:prstGeom prst="rect">
            <a:avLst/>
          </a:prstGeom>
        </p:spPr>
        <p:txBody>
          <a:bodyPr spcFirstLastPara="1" wrap="square" lIns="91400" tIns="91400" rIns="91400" bIns="914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04" name="Google Shape;104;p22"/>
          <p:cNvSpPr txBox="1">
            <a:spLocks noGrp="1"/>
          </p:cNvSpPr>
          <p:nvPr>
            <p:ph type="subTitle" idx="3"/>
          </p:nvPr>
        </p:nvSpPr>
        <p:spPr>
          <a:xfrm>
            <a:off x="6855684" y="390541"/>
            <a:ext cx="2103900" cy="763600"/>
          </a:xfrm>
          <a:prstGeom prst="rect">
            <a:avLst/>
          </a:prstGeom>
        </p:spPr>
        <p:txBody>
          <a:bodyPr spcFirstLastPara="1" wrap="square" lIns="91400" tIns="91400" rIns="91400" bIns="91400" anchor="t" anchorCtr="0">
            <a:noAutofit/>
          </a:bodyPr>
          <a:lstStyle>
            <a:lvl1pPr lvl="0" rtl="0">
              <a:spcBef>
                <a:spcPts val="0"/>
              </a:spcBef>
              <a:spcAft>
                <a:spcPts val="0"/>
              </a:spcAft>
              <a:buNone/>
              <a:defRPr sz="1200" b="1">
                <a:solidFill>
                  <a:srgbClr val="FFFFFF"/>
                </a:solidFill>
                <a:latin typeface="Montserrat"/>
                <a:ea typeface="Montserrat"/>
                <a:cs typeface="Montserrat"/>
                <a:sym typeface="Montserrat"/>
              </a:defRPr>
            </a:lvl1pPr>
            <a:lvl2pPr lvl="1" rtl="0">
              <a:spcBef>
                <a:spcPts val="800"/>
              </a:spcBef>
              <a:spcAft>
                <a:spcPts val="0"/>
              </a:spcAft>
              <a:buNone/>
              <a:defRPr sz="1200" b="1">
                <a:solidFill>
                  <a:srgbClr val="FFFFFF"/>
                </a:solidFill>
                <a:latin typeface="Montserrat"/>
                <a:ea typeface="Montserrat"/>
                <a:cs typeface="Montserrat"/>
                <a:sym typeface="Montserrat"/>
              </a:defRPr>
            </a:lvl2pPr>
            <a:lvl3pPr lvl="2" rtl="0">
              <a:spcBef>
                <a:spcPts val="800"/>
              </a:spcBef>
              <a:spcAft>
                <a:spcPts val="0"/>
              </a:spcAft>
              <a:buNone/>
              <a:defRPr sz="1200" b="1">
                <a:solidFill>
                  <a:srgbClr val="FFFFFF"/>
                </a:solidFill>
                <a:latin typeface="Montserrat"/>
                <a:ea typeface="Montserrat"/>
                <a:cs typeface="Montserrat"/>
                <a:sym typeface="Montserrat"/>
              </a:defRPr>
            </a:lvl3pPr>
            <a:lvl4pPr lvl="3" rtl="0">
              <a:spcBef>
                <a:spcPts val="800"/>
              </a:spcBef>
              <a:spcAft>
                <a:spcPts val="0"/>
              </a:spcAft>
              <a:buNone/>
              <a:defRPr sz="1200" b="1">
                <a:solidFill>
                  <a:srgbClr val="FFFFFF"/>
                </a:solidFill>
                <a:latin typeface="Montserrat"/>
                <a:ea typeface="Montserrat"/>
                <a:cs typeface="Montserrat"/>
                <a:sym typeface="Montserrat"/>
              </a:defRPr>
            </a:lvl4pPr>
            <a:lvl5pPr lvl="4" rtl="0">
              <a:spcBef>
                <a:spcPts val="800"/>
              </a:spcBef>
              <a:spcAft>
                <a:spcPts val="0"/>
              </a:spcAft>
              <a:buNone/>
              <a:defRPr sz="1200" b="1">
                <a:solidFill>
                  <a:srgbClr val="FFFFFF"/>
                </a:solidFill>
                <a:latin typeface="Montserrat"/>
                <a:ea typeface="Montserrat"/>
                <a:cs typeface="Montserrat"/>
                <a:sym typeface="Montserrat"/>
              </a:defRPr>
            </a:lvl5pPr>
            <a:lvl6pPr lvl="5" rtl="0">
              <a:spcBef>
                <a:spcPts val="800"/>
              </a:spcBef>
              <a:spcAft>
                <a:spcPts val="0"/>
              </a:spcAft>
              <a:buNone/>
              <a:defRPr sz="1200" b="1">
                <a:solidFill>
                  <a:srgbClr val="FFFFFF"/>
                </a:solidFill>
                <a:latin typeface="Montserrat"/>
                <a:ea typeface="Montserrat"/>
                <a:cs typeface="Montserrat"/>
                <a:sym typeface="Montserrat"/>
              </a:defRPr>
            </a:lvl6pPr>
            <a:lvl7pPr lvl="6" rtl="0">
              <a:spcBef>
                <a:spcPts val="800"/>
              </a:spcBef>
              <a:spcAft>
                <a:spcPts val="0"/>
              </a:spcAft>
              <a:buNone/>
              <a:defRPr sz="1200" b="1">
                <a:solidFill>
                  <a:srgbClr val="FFFFFF"/>
                </a:solidFill>
                <a:latin typeface="Montserrat"/>
                <a:ea typeface="Montserrat"/>
                <a:cs typeface="Montserrat"/>
                <a:sym typeface="Montserrat"/>
              </a:defRPr>
            </a:lvl7pPr>
            <a:lvl8pPr lvl="7" rtl="0">
              <a:spcBef>
                <a:spcPts val="800"/>
              </a:spcBef>
              <a:spcAft>
                <a:spcPts val="0"/>
              </a:spcAft>
              <a:buNone/>
              <a:defRPr sz="1200" b="1">
                <a:solidFill>
                  <a:srgbClr val="FFFFFF"/>
                </a:solidFill>
                <a:latin typeface="Montserrat"/>
                <a:ea typeface="Montserrat"/>
                <a:cs typeface="Montserrat"/>
                <a:sym typeface="Montserrat"/>
              </a:defRPr>
            </a:lvl8pPr>
            <a:lvl9pPr lvl="8" rtl="0">
              <a:spcBef>
                <a:spcPts val="800"/>
              </a:spcBef>
              <a:spcAft>
                <a:spcPts val="800"/>
              </a:spcAft>
              <a:buNone/>
              <a:defRPr sz="1200" b="1">
                <a:solidFill>
                  <a:srgbClr val="FFFFFF"/>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277575727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sp>
        <p:nvSpPr>
          <p:cNvPr id="19" name="Google Shape;19;p11"/>
          <p:cNvSpPr txBox="1">
            <a:spLocks noGrp="1"/>
          </p:cNvSpPr>
          <p:nvPr>
            <p:ph type="body" idx="1"/>
          </p:nvPr>
        </p:nvSpPr>
        <p:spPr>
          <a:xfrm>
            <a:off x="457200" y="1554163"/>
            <a:ext cx="7315200" cy="4526597"/>
          </a:xfrm>
          <a:prstGeom prst="rect">
            <a:avLst/>
          </a:prstGeom>
          <a:noFill/>
          <a:ln>
            <a:noFill/>
          </a:ln>
        </p:spPr>
        <p:txBody>
          <a:bodyPr spcFirstLastPara="1" wrap="square" lIns="91400" tIns="91400" rIns="91400" bIns="91400" anchor="t" anchorCtr="0">
            <a:noAutofit/>
          </a:bodyPr>
          <a:lstStyle>
            <a:lvl1pPr marL="457200" lvl="0" indent="-323850" algn="l">
              <a:lnSpc>
                <a:spcPct val="120000"/>
              </a:lnSpc>
              <a:spcBef>
                <a:spcPts val="1400"/>
              </a:spcBef>
              <a:spcAft>
                <a:spcPts val="0"/>
              </a:spcAft>
              <a:buSzPts val="1500"/>
              <a:buFont typeface="Arial"/>
              <a:buChar char="•"/>
              <a:defRPr sz="1400" b="0">
                <a:solidFill>
                  <a:schemeClr val="dk1"/>
                </a:solidFill>
              </a:defRPr>
            </a:lvl1pPr>
            <a:lvl2pPr marL="914400" lvl="1" indent="-317500" algn="l">
              <a:lnSpc>
                <a:spcPct val="120000"/>
              </a:lnSpc>
              <a:spcBef>
                <a:spcPts val="1000"/>
              </a:spcBef>
              <a:spcAft>
                <a:spcPts val="0"/>
              </a:spcAft>
              <a:buSzPts val="1400"/>
              <a:buFont typeface="Arial"/>
              <a:buChar char="–"/>
              <a:defRPr sz="1400"/>
            </a:lvl2pPr>
            <a:lvl3pPr marL="1371600" lvl="2" indent="-298450" algn="l">
              <a:lnSpc>
                <a:spcPct val="120000"/>
              </a:lnSpc>
              <a:spcBef>
                <a:spcPts val="600"/>
              </a:spcBef>
              <a:spcAft>
                <a:spcPts val="0"/>
              </a:spcAft>
              <a:buSzPts val="1100"/>
              <a:buChar char="■"/>
              <a:defRPr sz="1400"/>
            </a:lvl3pPr>
            <a:lvl4pPr marL="1828800" lvl="3" indent="-285750" algn="l">
              <a:lnSpc>
                <a:spcPct val="120000"/>
              </a:lnSpc>
              <a:spcBef>
                <a:spcPts val="600"/>
              </a:spcBef>
              <a:spcAft>
                <a:spcPts val="0"/>
              </a:spcAft>
              <a:buSzPts val="900"/>
              <a:buChar char="●"/>
              <a:defRPr sz="1400"/>
            </a:lvl4pPr>
            <a:lvl5pPr marL="2286000" lvl="4" indent="-285750" algn="l">
              <a:lnSpc>
                <a:spcPct val="120000"/>
              </a:lnSpc>
              <a:spcBef>
                <a:spcPts val="600"/>
              </a:spcBef>
              <a:spcAft>
                <a:spcPts val="0"/>
              </a:spcAft>
              <a:buSzPts val="900"/>
              <a:buChar char="○"/>
              <a:defRPr sz="1400"/>
            </a:lvl5pPr>
            <a:lvl6pPr marL="2743200" lvl="5" indent="-285750" algn="l">
              <a:lnSpc>
                <a:spcPct val="112000"/>
              </a:lnSpc>
              <a:spcBef>
                <a:spcPts val="800"/>
              </a:spcBef>
              <a:spcAft>
                <a:spcPts val="0"/>
              </a:spcAft>
              <a:buSzPts val="900"/>
              <a:buChar char="■"/>
              <a:defRPr/>
            </a:lvl6pPr>
            <a:lvl7pPr marL="3200400" lvl="6" indent="-285750" algn="l">
              <a:lnSpc>
                <a:spcPct val="112000"/>
              </a:lnSpc>
              <a:spcBef>
                <a:spcPts val="800"/>
              </a:spcBef>
              <a:spcAft>
                <a:spcPts val="0"/>
              </a:spcAft>
              <a:buSzPts val="900"/>
              <a:buChar char="●"/>
              <a:defRPr/>
            </a:lvl7pPr>
            <a:lvl8pPr marL="3657600" lvl="7" indent="-285750" algn="l">
              <a:lnSpc>
                <a:spcPct val="112000"/>
              </a:lnSpc>
              <a:spcBef>
                <a:spcPts val="800"/>
              </a:spcBef>
              <a:spcAft>
                <a:spcPts val="0"/>
              </a:spcAft>
              <a:buSzPts val="900"/>
              <a:buChar char="○"/>
              <a:defRPr/>
            </a:lvl8pPr>
            <a:lvl9pPr marL="4114800" lvl="8" indent="-285750" algn="l">
              <a:lnSpc>
                <a:spcPct val="112000"/>
              </a:lnSpc>
              <a:spcBef>
                <a:spcPts val="800"/>
              </a:spcBef>
              <a:spcAft>
                <a:spcPts val="800"/>
              </a:spcAft>
              <a:buSzPts val="900"/>
              <a:buChar char="■"/>
              <a:defRPr/>
            </a:lvl9pPr>
          </a:lstStyle>
          <a:p>
            <a:endParaRPr/>
          </a:p>
        </p:txBody>
      </p:sp>
      <p:sp>
        <p:nvSpPr>
          <p:cNvPr id="20" name="Google Shape;20;p11"/>
          <p:cNvSpPr txBox="1">
            <a:spLocks noGrp="1"/>
          </p:cNvSpPr>
          <p:nvPr>
            <p:ph type="title"/>
          </p:nvPr>
        </p:nvSpPr>
        <p:spPr>
          <a:xfrm>
            <a:off x="311700" y="308841"/>
            <a:ext cx="8520600" cy="763600"/>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11"/>
          <p:cNvSpPr txBox="1">
            <a:spLocks noGrp="1"/>
          </p:cNvSpPr>
          <p:nvPr>
            <p:ph type="sldNum" idx="12"/>
          </p:nvPr>
        </p:nvSpPr>
        <p:spPr>
          <a:xfrm>
            <a:off x="8803302" y="6309400"/>
            <a:ext cx="266100" cy="524800"/>
          </a:xfrm>
          <a:prstGeom prst="rect">
            <a:avLst/>
          </a:prstGeom>
          <a:noFill/>
          <a:ln>
            <a:noFill/>
          </a:ln>
        </p:spPr>
        <p:txBody>
          <a:bodyPr spcFirstLastPara="1" wrap="square" lIns="91400" tIns="91400" rIns="91400" bIns="91400" anchor="ctr" anchorCtr="0">
            <a:noAutofit/>
          </a:bodyPr>
          <a:lstStyle>
            <a:lvl1pPr marL="0" lvl="0" indent="0" algn="r">
              <a:buClr>
                <a:srgbClr val="FFFFFF"/>
              </a:buClr>
              <a:buSzPts val="800"/>
              <a:buFont typeface="Montserrat Medium"/>
              <a:buNone/>
              <a:defRPr/>
            </a:lvl1pPr>
            <a:lvl2pPr marL="0" lvl="1" indent="0" algn="r">
              <a:buClr>
                <a:srgbClr val="FFFFFF"/>
              </a:buClr>
              <a:buSzPts val="800"/>
              <a:buFont typeface="Montserrat Medium"/>
              <a:buNone/>
              <a:defRPr/>
            </a:lvl2pPr>
            <a:lvl3pPr marL="0" lvl="2" indent="0" algn="r">
              <a:buClr>
                <a:srgbClr val="FFFFFF"/>
              </a:buClr>
              <a:buSzPts val="800"/>
              <a:buFont typeface="Montserrat Medium"/>
              <a:buNone/>
              <a:defRPr/>
            </a:lvl3pPr>
            <a:lvl4pPr marL="0" lvl="3" indent="0" algn="r">
              <a:buClr>
                <a:srgbClr val="FFFFFF"/>
              </a:buClr>
              <a:buSzPts val="800"/>
              <a:buFont typeface="Montserrat Medium"/>
              <a:buNone/>
              <a:defRPr/>
            </a:lvl4pPr>
            <a:lvl5pPr marL="0" lvl="4" indent="0" algn="r">
              <a:buClr>
                <a:srgbClr val="FFFFFF"/>
              </a:buClr>
              <a:buSzPts val="800"/>
              <a:buFont typeface="Montserrat Medium"/>
              <a:buNone/>
              <a:defRPr/>
            </a:lvl5pPr>
            <a:lvl6pPr marL="0" lvl="5" indent="0" algn="r">
              <a:buClr>
                <a:srgbClr val="FFFFFF"/>
              </a:buClr>
              <a:buSzPts val="800"/>
              <a:buFont typeface="Montserrat Medium"/>
              <a:buNone/>
              <a:defRPr/>
            </a:lvl6pPr>
            <a:lvl7pPr marL="0" lvl="6" indent="0" algn="r">
              <a:buClr>
                <a:srgbClr val="FFFFFF"/>
              </a:buClr>
              <a:buSzPts val="800"/>
              <a:buFont typeface="Montserrat Medium"/>
              <a:buNone/>
              <a:defRPr/>
            </a:lvl7pPr>
            <a:lvl8pPr marL="0" lvl="7" indent="0" algn="r">
              <a:buClr>
                <a:srgbClr val="FFFFFF"/>
              </a:buClr>
              <a:buSzPts val="800"/>
              <a:buFont typeface="Montserrat Medium"/>
              <a:buNone/>
              <a:defRPr/>
            </a:lvl8pPr>
            <a:lvl9pPr marL="0" lvl="8" indent="0" algn="r">
              <a:buClr>
                <a:srgbClr val="FFFFFF"/>
              </a:buClr>
              <a:buSzPts val="800"/>
              <a:buFont typeface="Montserrat Medium"/>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53241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330200"/>
            <a:ext cx="8220456" cy="709097"/>
          </a:xfrm>
        </p:spPr>
        <p:txBody>
          <a:bodyPr/>
          <a:lstStyle>
            <a:lvl1pPr>
              <a:defRPr/>
            </a:lvl1pPr>
          </a:lstStyle>
          <a:p>
            <a:r>
              <a:rPr lang="en-US" dirty="0"/>
              <a:t>Click to add title</a:t>
            </a:r>
          </a:p>
        </p:txBody>
      </p:sp>
    </p:spTree>
    <p:extLst>
      <p:ext uri="{BB962C8B-B14F-4D97-AF65-F5344CB8AC3E}">
        <p14:creationId xmlns:p14="http://schemas.microsoft.com/office/powerpoint/2010/main" val="397403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33653" b="51309"/>
          <a:stretch/>
        </p:blipFill>
        <p:spPr>
          <a:xfrm>
            <a:off x="0" y="1527115"/>
            <a:ext cx="9144000" cy="914159"/>
          </a:xfrm>
          <a:prstGeom prst="rect">
            <a:avLst/>
          </a:prstGeom>
        </p:spPr>
      </p:pic>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sp>
        <p:nvSpPr>
          <p:cNvPr id="8" name="Text Placeholder 2"/>
          <p:cNvSpPr>
            <a:spLocks noGrp="1"/>
          </p:cNvSpPr>
          <p:nvPr>
            <p:ph type="body" sz="quarter" idx="11" hasCustomPrompt="1"/>
          </p:nvPr>
        </p:nvSpPr>
        <p:spPr>
          <a:xfrm>
            <a:off x="457200" y="2880360"/>
            <a:ext cx="8138160" cy="1133856"/>
          </a:xfrm>
        </p:spPr>
        <p:txBody>
          <a:bodyPr tIns="45720" rIns="82296" bIns="45720" anchor="b" anchorCtr="0"/>
          <a:lstStyle>
            <a:lvl1pPr>
              <a:lnSpc>
                <a:spcPct val="100000"/>
              </a:lnSpc>
              <a:spcBef>
                <a:spcPts val="0"/>
              </a:spcBef>
              <a:defRPr sz="2800" spc="0" baseline="0">
                <a:solidFill>
                  <a:schemeClr val="tx1"/>
                </a:solidFill>
                <a:latin typeface="+mj-lt"/>
              </a:defRPr>
            </a:lvl1pPr>
            <a:lvl2pPr>
              <a:spcBef>
                <a:spcPts val="1200"/>
              </a:spcBef>
              <a:defRPr sz="2000" b="1" baseline="0">
                <a:solidFill>
                  <a:schemeClr val="accent2"/>
                </a:solidFill>
              </a:defRPr>
            </a:lvl2pPr>
          </a:lstStyle>
          <a:p>
            <a:pPr lvl="0"/>
            <a:r>
              <a:rPr lang="en-US"/>
              <a:t>Presentation Title</a:t>
            </a:r>
            <a:endParaRPr lang="en-US" dirty="0"/>
          </a:p>
        </p:txBody>
      </p:sp>
      <p:sp>
        <p:nvSpPr>
          <p:cNvPr id="9" name="Text Placeholder 6"/>
          <p:cNvSpPr>
            <a:spLocks noGrp="1"/>
          </p:cNvSpPr>
          <p:nvPr>
            <p:ph type="body" sz="quarter" idx="13" hasCustomPrompt="1"/>
          </p:nvPr>
        </p:nvSpPr>
        <p:spPr>
          <a:xfrm>
            <a:off x="457200" y="4187952"/>
            <a:ext cx="8138160" cy="612648"/>
          </a:xfrm>
        </p:spPr>
        <p:txBody>
          <a:bodyPr/>
          <a:lstStyle>
            <a:lvl1pPr>
              <a:spcBef>
                <a:spcPts val="200"/>
              </a:spcBef>
              <a:defRPr sz="1800"/>
            </a:lvl1pPr>
          </a:lstStyle>
          <a:p>
            <a:pPr lvl="0"/>
            <a:r>
              <a:rPr lang="en-US"/>
              <a:t>Presenter(s) Name, Title </a:t>
            </a:r>
            <a:br>
              <a:rPr lang="en-US"/>
            </a:br>
            <a:r>
              <a:rPr lang="en-US"/>
              <a:t>Date</a:t>
            </a:r>
            <a:endParaRPr lang="en-US" dirty="0"/>
          </a:p>
        </p:txBody>
      </p:sp>
    </p:spTree>
    <p:extLst>
      <p:ext uri="{BB962C8B-B14F-4D97-AF65-F5344CB8AC3E}">
        <p14:creationId xmlns:p14="http://schemas.microsoft.com/office/powerpoint/2010/main" val="349006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91" t="58125" r="763" b="29388"/>
          <a:stretch/>
        </p:blipFill>
        <p:spPr>
          <a:xfrm>
            <a:off x="0" y="1527115"/>
            <a:ext cx="9144000" cy="911285"/>
          </a:xfrm>
          <a:prstGeom prst="rect">
            <a:avLst/>
          </a:prstGeom>
        </p:spPr>
      </p:pic>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sp>
        <p:nvSpPr>
          <p:cNvPr id="8" name="Text Placeholder 2"/>
          <p:cNvSpPr>
            <a:spLocks noGrp="1"/>
          </p:cNvSpPr>
          <p:nvPr>
            <p:ph type="body" sz="quarter" idx="11" hasCustomPrompt="1"/>
          </p:nvPr>
        </p:nvSpPr>
        <p:spPr>
          <a:xfrm>
            <a:off x="457200" y="2880360"/>
            <a:ext cx="8138160" cy="1133856"/>
          </a:xfrm>
        </p:spPr>
        <p:txBody>
          <a:bodyPr tIns="45720" rIns="82296" bIns="45720" anchor="b" anchorCtr="0"/>
          <a:lstStyle>
            <a:lvl1pPr>
              <a:lnSpc>
                <a:spcPct val="100000"/>
              </a:lnSpc>
              <a:spcBef>
                <a:spcPts val="0"/>
              </a:spcBef>
              <a:defRPr sz="2800" spc="0" baseline="0">
                <a:solidFill>
                  <a:schemeClr val="tx1"/>
                </a:solidFill>
                <a:latin typeface="+mj-lt"/>
              </a:defRPr>
            </a:lvl1pPr>
            <a:lvl2pPr>
              <a:spcBef>
                <a:spcPts val="1200"/>
              </a:spcBef>
              <a:defRPr sz="2000" b="1" baseline="0">
                <a:solidFill>
                  <a:schemeClr val="accent2"/>
                </a:solidFill>
              </a:defRPr>
            </a:lvl2pPr>
          </a:lstStyle>
          <a:p>
            <a:pPr lvl="0"/>
            <a:r>
              <a:rPr lang="en-US"/>
              <a:t>Presentation Title</a:t>
            </a:r>
            <a:endParaRPr lang="en-US" dirty="0"/>
          </a:p>
        </p:txBody>
      </p:sp>
      <p:sp>
        <p:nvSpPr>
          <p:cNvPr id="9" name="Text Placeholder 6"/>
          <p:cNvSpPr>
            <a:spLocks noGrp="1"/>
          </p:cNvSpPr>
          <p:nvPr>
            <p:ph type="body" sz="quarter" idx="13" hasCustomPrompt="1"/>
          </p:nvPr>
        </p:nvSpPr>
        <p:spPr>
          <a:xfrm>
            <a:off x="457200" y="4187952"/>
            <a:ext cx="8138160" cy="612648"/>
          </a:xfrm>
        </p:spPr>
        <p:txBody>
          <a:bodyPr/>
          <a:lstStyle>
            <a:lvl1pPr>
              <a:spcBef>
                <a:spcPts val="200"/>
              </a:spcBef>
              <a:defRPr sz="1800"/>
            </a:lvl1pPr>
          </a:lstStyle>
          <a:p>
            <a:pPr lvl="0"/>
            <a:r>
              <a:rPr lang="en-US"/>
              <a:t>Presenter(s) Name, Title </a:t>
            </a:r>
            <a:br>
              <a:rPr lang="en-US"/>
            </a:br>
            <a:r>
              <a:rPr lang="en-US"/>
              <a:t>Date</a:t>
            </a:r>
            <a:endParaRPr lang="en-US" dirty="0"/>
          </a:p>
        </p:txBody>
      </p:sp>
    </p:spTree>
    <p:extLst>
      <p:ext uri="{BB962C8B-B14F-4D97-AF65-F5344CB8AC3E}">
        <p14:creationId xmlns:p14="http://schemas.microsoft.com/office/powerpoint/2010/main" val="2073769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Only 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sp>
        <p:nvSpPr>
          <p:cNvPr id="7" name="Text Placeholder 2"/>
          <p:cNvSpPr>
            <a:spLocks noGrp="1"/>
          </p:cNvSpPr>
          <p:nvPr>
            <p:ph type="body" sz="quarter" idx="11" hasCustomPrompt="1"/>
          </p:nvPr>
        </p:nvSpPr>
        <p:spPr>
          <a:xfrm>
            <a:off x="457200" y="2880360"/>
            <a:ext cx="8138160" cy="1133856"/>
          </a:xfrm>
        </p:spPr>
        <p:txBody>
          <a:bodyPr tIns="45720" rIns="82296" bIns="45720" anchor="b" anchorCtr="0"/>
          <a:lstStyle>
            <a:lvl1pPr>
              <a:lnSpc>
                <a:spcPct val="100000"/>
              </a:lnSpc>
              <a:spcBef>
                <a:spcPts val="0"/>
              </a:spcBef>
              <a:defRPr sz="2800" spc="0" baseline="0">
                <a:solidFill>
                  <a:schemeClr val="tx1"/>
                </a:solidFill>
                <a:latin typeface="+mj-lt"/>
              </a:defRPr>
            </a:lvl1pPr>
            <a:lvl2pPr>
              <a:spcBef>
                <a:spcPts val="1200"/>
              </a:spcBef>
              <a:defRPr sz="2000" b="1" baseline="0">
                <a:solidFill>
                  <a:schemeClr val="accent2"/>
                </a:solidFill>
              </a:defRPr>
            </a:lvl2pPr>
          </a:lstStyle>
          <a:p>
            <a:pPr lvl="0"/>
            <a:r>
              <a:rPr lang="en-US"/>
              <a:t>Presentation Title</a:t>
            </a:r>
            <a:endParaRPr lang="en-US" dirty="0"/>
          </a:p>
        </p:txBody>
      </p:sp>
      <p:sp>
        <p:nvSpPr>
          <p:cNvPr id="8" name="Text Placeholder 6"/>
          <p:cNvSpPr>
            <a:spLocks noGrp="1"/>
          </p:cNvSpPr>
          <p:nvPr>
            <p:ph type="body" sz="quarter" idx="13" hasCustomPrompt="1"/>
          </p:nvPr>
        </p:nvSpPr>
        <p:spPr>
          <a:xfrm>
            <a:off x="457200" y="4187952"/>
            <a:ext cx="8138160" cy="612648"/>
          </a:xfrm>
        </p:spPr>
        <p:txBody>
          <a:bodyPr/>
          <a:lstStyle>
            <a:lvl1pPr>
              <a:spcBef>
                <a:spcPts val="200"/>
              </a:spcBef>
              <a:defRPr sz="1800"/>
            </a:lvl1pPr>
          </a:lstStyle>
          <a:p>
            <a:pPr lvl="0"/>
            <a:r>
              <a:rPr lang="en-US"/>
              <a:t>Presenter(s) Name, Title </a:t>
            </a:r>
            <a:br>
              <a:rPr lang="en-US" dirty="0"/>
            </a:br>
            <a:r>
              <a:rPr lang="en-US" dirty="0"/>
              <a:t>Date</a:t>
            </a:r>
          </a:p>
        </p:txBody>
      </p:sp>
    </p:spTree>
    <p:extLst>
      <p:ext uri="{BB962C8B-B14F-4D97-AF65-F5344CB8AC3E}">
        <p14:creationId xmlns:p14="http://schemas.microsoft.com/office/powerpoint/2010/main" val="370507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825520"/>
            <a:ext cx="8235950" cy="369332"/>
          </a:xfrm>
        </p:spPr>
        <p:txBody>
          <a:bodyPr wrap="square" rIns="0" anchor="t" anchorCtr="0">
            <a:spAutoFit/>
          </a:bodyPr>
          <a:lstStyle>
            <a:lvl1pPr algn="l">
              <a:lnSpc>
                <a:spcPct val="100000"/>
              </a:lnSpc>
              <a:defRPr sz="2400" b="1" cap="none" spc="0" baseline="0"/>
            </a:lvl1pPr>
          </a:lstStyle>
          <a:p>
            <a:r>
              <a:rPr lang="en-US" dirty="0"/>
              <a:t>Section Divider Title</a:t>
            </a:r>
          </a:p>
        </p:txBody>
      </p:sp>
      <p:sp>
        <p:nvSpPr>
          <p:cNvPr id="3" name="Text Placeholder 2"/>
          <p:cNvSpPr>
            <a:spLocks noGrp="1"/>
          </p:cNvSpPr>
          <p:nvPr>
            <p:ph type="body" idx="1" hasCustomPrompt="1"/>
          </p:nvPr>
        </p:nvSpPr>
        <p:spPr>
          <a:xfrm>
            <a:off x="457200" y="3429000"/>
            <a:ext cx="8235950" cy="184666"/>
          </a:xfrm>
        </p:spPr>
        <p:txBody>
          <a:bodyPr wrap="square" anchor="t" anchorCtr="0">
            <a:spAutoFit/>
          </a:bodyPr>
          <a:lstStyle>
            <a:lvl1pPr marL="0" indent="0">
              <a:lnSpc>
                <a:spcPct val="100000"/>
              </a:lnSpc>
              <a:spcBef>
                <a:spcPts val="0"/>
              </a:spcBef>
              <a:spcAft>
                <a:spcPts val="0"/>
              </a:spcAft>
              <a:buNone/>
              <a:defRPr sz="1200" b="1" cap="all" baseline="0">
                <a:solidFill>
                  <a:srgbClr val="5F5F5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section number</a:t>
            </a:r>
          </a:p>
        </p:txBody>
      </p:sp>
      <p:sp>
        <p:nvSpPr>
          <p:cNvPr id="7" name="Text Placeholder 6"/>
          <p:cNvSpPr>
            <a:spLocks noGrp="1"/>
          </p:cNvSpPr>
          <p:nvPr>
            <p:ph type="body" sz="quarter" idx="10" hasCustomPrompt="1"/>
          </p:nvPr>
        </p:nvSpPr>
        <p:spPr>
          <a:xfrm>
            <a:off x="457200" y="4251960"/>
            <a:ext cx="8235950" cy="295466"/>
          </a:xfrm>
        </p:spPr>
        <p:txBody>
          <a:bodyPr>
            <a:spAutoFit/>
          </a:bodyPr>
          <a:lstStyle>
            <a:lvl1pPr marL="0" indent="0">
              <a:buNone/>
              <a:defRPr sz="1600" b="1" baseline="0">
                <a:solidFill>
                  <a:schemeClr val="accent2"/>
                </a:solidFill>
              </a:defRPr>
            </a:lvl1pPr>
            <a:lvl2pPr marL="233362" indent="0">
              <a:buNone/>
              <a:defRPr/>
            </a:lvl2pPr>
            <a:lvl3pPr marL="457200" indent="0">
              <a:buNone/>
              <a:defRPr/>
            </a:lvl3pPr>
            <a:lvl4pPr marL="690562" indent="0">
              <a:buNone/>
              <a:defRPr/>
            </a:lvl4pPr>
            <a:lvl5pPr marL="914400" indent="0">
              <a:buNone/>
              <a:defRPr/>
            </a:lvl5pPr>
          </a:lstStyle>
          <a:p>
            <a:pPr lvl="0"/>
            <a:r>
              <a:rPr lang="en-US"/>
              <a:t>Optional Presenter </a:t>
            </a:r>
            <a:r>
              <a:rPr lang="en-US" dirty="0"/>
              <a:t>Name or Subtitle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793" y="466344"/>
            <a:ext cx="1906359" cy="285416"/>
          </a:xfrm>
          <a:prstGeom prst="rect">
            <a:avLst/>
          </a:prstGeom>
        </p:spPr>
      </p:pic>
      <p:cxnSp>
        <p:nvCxnSpPr>
          <p:cNvPr id="8" name="Straight Connector 7"/>
          <p:cNvCxnSpPr/>
          <p:nvPr userDrawn="1"/>
        </p:nvCxnSpPr>
        <p:spPr>
          <a:xfrm>
            <a:off x="457197" y="3665372"/>
            <a:ext cx="8235953" cy="0"/>
          </a:xfrm>
          <a:prstGeom prst="line">
            <a:avLst/>
          </a:prstGeom>
          <a:ln w="12700">
            <a:solidFill>
              <a:srgbClr val="5E5F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44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457200" y="1554163"/>
            <a:ext cx="7315200" cy="4526597"/>
          </a:xfrm>
        </p:spPr>
        <p:txBody>
          <a:bodyPr/>
          <a:lstStyle>
            <a:lvl1pPr marL="227013" indent="-227013">
              <a:lnSpc>
                <a:spcPct val="120000"/>
              </a:lnSpc>
              <a:spcBef>
                <a:spcPts val="1400"/>
              </a:spcBef>
              <a:spcAft>
                <a:spcPts val="0"/>
              </a:spcAft>
              <a:buFont typeface="Arial" panose="020B0604020202020204" pitchFamily="34" charset="0"/>
              <a:buChar char="•"/>
              <a:defRPr sz="1400" b="0">
                <a:solidFill>
                  <a:schemeClr val="tx1"/>
                </a:solidFill>
              </a:defRPr>
            </a:lvl1pPr>
            <a:lvl2pPr marL="461963" indent="-234950">
              <a:lnSpc>
                <a:spcPct val="120000"/>
              </a:lnSpc>
              <a:spcBef>
                <a:spcPts val="1000"/>
              </a:spcBef>
              <a:spcAft>
                <a:spcPts val="0"/>
              </a:spcAft>
              <a:buFont typeface="Arial" panose="020B0604020202020204" pitchFamily="34" charset="0"/>
              <a:buChar char="–"/>
              <a:defRPr sz="1400"/>
            </a:lvl2pPr>
            <a:lvl3pPr marL="687388" indent="-225425">
              <a:lnSpc>
                <a:spcPct val="120000"/>
              </a:lnSpc>
              <a:spcBef>
                <a:spcPts val="600"/>
              </a:spcBef>
              <a:spcAft>
                <a:spcPts val="0"/>
              </a:spcAft>
              <a:defRPr sz="1400"/>
            </a:lvl3pPr>
            <a:lvl4pPr marL="914400" indent="-227013">
              <a:lnSpc>
                <a:spcPct val="120000"/>
              </a:lnSpc>
              <a:spcBef>
                <a:spcPts val="600"/>
              </a:spcBef>
              <a:spcAft>
                <a:spcPts val="0"/>
              </a:spcAft>
              <a:defRPr sz="1400"/>
            </a:lvl4pPr>
            <a:lvl5pPr marL="1141413" indent="-227013">
              <a:lnSpc>
                <a:spcPct val="120000"/>
              </a:lnSpc>
              <a:spcBef>
                <a:spcPts val="600"/>
              </a:spcBef>
              <a:spcAft>
                <a:spcPts val="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hasCustomPrompt="1"/>
          </p:nvPr>
        </p:nvSpPr>
        <p:spPr/>
        <p:txBody>
          <a:bodyPr/>
          <a:lstStyle>
            <a:lvl1pPr>
              <a:defRPr baseline="0"/>
            </a:lvl1pPr>
          </a:lstStyle>
          <a:p>
            <a:r>
              <a:rPr lang="en-US" dirty="0"/>
              <a:t>Click to add title</a:t>
            </a:r>
          </a:p>
        </p:txBody>
      </p:sp>
    </p:spTree>
    <p:extLst>
      <p:ext uri="{BB962C8B-B14F-4D97-AF65-F5344CB8AC3E}">
        <p14:creationId xmlns:p14="http://schemas.microsoft.com/office/powerpoint/2010/main" val="115996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_One-on-a-Page">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457200" y="1554163"/>
            <a:ext cx="7315200" cy="4526597"/>
          </a:xfrm>
        </p:spPr>
        <p:txBody>
          <a:bodyPr/>
          <a:lstStyle>
            <a:lvl1pPr>
              <a:lnSpc>
                <a:spcPct val="120000"/>
              </a:lnSpc>
              <a:spcBef>
                <a:spcPts val="1400"/>
              </a:spcBef>
              <a:spcAft>
                <a:spcPts val="0"/>
              </a:spcAft>
              <a:defRPr/>
            </a:lvl1pPr>
            <a:lvl2pPr>
              <a:lnSpc>
                <a:spcPct val="120000"/>
              </a:lnSpc>
              <a:spcBef>
                <a:spcPts val="1000"/>
              </a:spcBef>
              <a:spcAft>
                <a:spcPts val="0"/>
              </a:spcAft>
              <a:defRPr/>
            </a:lvl2pPr>
            <a:lvl3pPr>
              <a:lnSpc>
                <a:spcPct val="120000"/>
              </a:lnSpc>
              <a:spcBef>
                <a:spcPts val="600"/>
              </a:spcBef>
              <a:spcAft>
                <a:spcPts val="0"/>
              </a:spcAft>
              <a:defRPr/>
            </a:lvl3pPr>
            <a:lvl4pPr>
              <a:lnSpc>
                <a:spcPct val="120000"/>
              </a:lnSpc>
              <a:spcBef>
                <a:spcPts val="600"/>
              </a:spcBef>
              <a:defRPr/>
            </a:lvl4pPr>
            <a:lvl5pPr>
              <a:lnSpc>
                <a:spcPct val="12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2"/>
          <p:cNvSpPr>
            <a:spLocks noGrp="1"/>
          </p:cNvSpPr>
          <p:nvPr>
            <p:ph type="title" hasCustomPrompt="1"/>
          </p:nvPr>
        </p:nvSpPr>
        <p:spPr>
          <a:xfrm>
            <a:off x="457200" y="731520"/>
            <a:ext cx="8220456"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389029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8.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7.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2.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31520"/>
            <a:ext cx="8220456" cy="307777"/>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197" y="1554163"/>
            <a:ext cx="8220456" cy="425196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457197" y="6591887"/>
            <a:ext cx="2834640" cy="138499"/>
          </a:xfrm>
          <a:prstGeom prst="rect">
            <a:avLst/>
          </a:prstGeom>
          <a:noFill/>
        </p:spPr>
        <p:txBody>
          <a:bodyPr wrap="none" lIns="0" tIns="0" rIns="0" bIns="0" rtlCol="0">
            <a:noAutofit/>
          </a:bodyPr>
          <a:lstStyle/>
          <a:p>
            <a:pPr>
              <a:tabLst/>
            </a:pPr>
            <a:r>
              <a:rPr lang="en-US" sz="800" b="1" cap="all" spc="40" baseline="0" dirty="0">
                <a:solidFill>
                  <a:srgbClr val="868686"/>
                </a:solidFill>
                <a:latin typeface="+mj-lt"/>
                <a:ea typeface="Tahoma" panose="020B0604030504040204" pitchFamily="34" charset="0"/>
                <a:cs typeface="Arial" panose="020B0604020202020204" pitchFamily="34" charset="0"/>
              </a:rPr>
              <a:t>[PRESENTATION NAME AND | OR DATE]</a:t>
            </a:r>
          </a:p>
        </p:txBody>
      </p:sp>
      <p:cxnSp>
        <p:nvCxnSpPr>
          <p:cNvPr id="8" name="Straight Connector 7"/>
          <p:cNvCxnSpPr/>
          <p:nvPr/>
        </p:nvCxnSpPr>
        <p:spPr>
          <a:xfrm>
            <a:off x="457197" y="586726"/>
            <a:ext cx="8228664"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196" y="6519672"/>
            <a:ext cx="8229600" cy="0"/>
          </a:xfrm>
          <a:prstGeom prst="line">
            <a:avLst/>
          </a:prstGeom>
          <a:ln w="12700">
            <a:solidFill>
              <a:srgbClr val="86868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57994"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82988" y="-430530"/>
            <a:ext cx="0" cy="25783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57994" y="7066280"/>
            <a:ext cx="8224994"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91695" y="-452043"/>
            <a:ext cx="939681" cy="277485"/>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0" name="TextBox 19"/>
          <p:cNvSpPr txBox="1"/>
          <p:nvPr/>
        </p:nvSpPr>
        <p:spPr>
          <a:xfrm>
            <a:off x="-491695" y="7066280"/>
            <a:ext cx="939681" cy="369332"/>
          </a:xfrm>
          <a:prstGeom prst="rect">
            <a:avLst/>
          </a:prstGeom>
          <a:noFill/>
        </p:spPr>
        <p:txBody>
          <a:bodyPr wrap="none" rtlCol="0">
            <a:spAutoFit/>
          </a:bodyPr>
          <a:lstStyle/>
          <a:p>
            <a:pPr algn="r"/>
            <a:r>
              <a:rPr lang="en-US" sz="900" b="1" baseline="0" dirty="0">
                <a:solidFill>
                  <a:srgbClr val="A2A2A2"/>
                </a:solidFill>
              </a:rPr>
              <a:t>No content left</a:t>
            </a:r>
            <a:br>
              <a:rPr lang="en-US" sz="900" b="1" baseline="0" dirty="0">
                <a:solidFill>
                  <a:srgbClr val="A2A2A2"/>
                </a:solidFill>
              </a:rPr>
            </a:br>
            <a:r>
              <a:rPr lang="en-US" sz="900" b="1" baseline="0" dirty="0">
                <a:solidFill>
                  <a:srgbClr val="A2A2A2"/>
                </a:solidFill>
              </a:rPr>
              <a:t>of this line</a:t>
            </a:r>
          </a:p>
        </p:txBody>
      </p:sp>
      <p:sp>
        <p:nvSpPr>
          <p:cNvPr id="21" name="TextBox 20"/>
          <p:cNvSpPr txBox="1"/>
          <p:nvPr/>
        </p:nvSpPr>
        <p:spPr>
          <a:xfrm>
            <a:off x="8693150" y="-452043"/>
            <a:ext cx="1010213" cy="277485"/>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sp>
        <p:nvSpPr>
          <p:cNvPr id="22" name="TextBox 21"/>
          <p:cNvSpPr txBox="1"/>
          <p:nvPr/>
        </p:nvSpPr>
        <p:spPr>
          <a:xfrm>
            <a:off x="8693150" y="7066280"/>
            <a:ext cx="1010213" cy="369332"/>
          </a:xfrm>
          <a:prstGeom prst="rect">
            <a:avLst/>
          </a:prstGeom>
          <a:noFill/>
        </p:spPr>
        <p:txBody>
          <a:bodyPr wrap="none" rtlCol="0">
            <a:spAutoFit/>
          </a:bodyPr>
          <a:lstStyle/>
          <a:p>
            <a:pPr algn="l"/>
            <a:r>
              <a:rPr lang="en-US" sz="900" b="1" baseline="0" dirty="0">
                <a:solidFill>
                  <a:srgbClr val="A2A2A2"/>
                </a:solidFill>
              </a:rPr>
              <a:t>No content right</a:t>
            </a:r>
            <a:br>
              <a:rPr lang="en-US" sz="900" b="1" baseline="0" dirty="0">
                <a:solidFill>
                  <a:srgbClr val="A2A2A2"/>
                </a:solidFill>
              </a:rPr>
            </a:br>
            <a:r>
              <a:rPr lang="en-US" sz="900" b="1" baseline="0" dirty="0">
                <a:solidFill>
                  <a:srgbClr val="A2A2A2"/>
                </a:solidFill>
              </a:rPr>
              <a:t>of this line</a:t>
            </a:r>
          </a:p>
        </p:txBody>
      </p:sp>
      <p:grpSp>
        <p:nvGrpSpPr>
          <p:cNvPr id="33" name="Group 32"/>
          <p:cNvGrpSpPr/>
          <p:nvPr/>
        </p:nvGrpSpPr>
        <p:grpSpPr>
          <a:xfrm>
            <a:off x="-914399" y="1554480"/>
            <a:ext cx="743133" cy="340739"/>
            <a:chOff x="-914399" y="1554480"/>
            <a:chExt cx="743133" cy="340739"/>
          </a:xfrm>
        </p:grpSpPr>
        <p:sp>
          <p:nvSpPr>
            <p:cNvPr id="23" name="TextBox 22"/>
            <p:cNvSpPr txBox="1"/>
            <p:nvPr userDrawn="1"/>
          </p:nvSpPr>
          <p:spPr>
            <a:xfrm>
              <a:off x="-914399" y="1645920"/>
              <a:ext cx="742190"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Place content</a:t>
              </a:r>
              <a:br>
                <a:rPr lang="en-US" dirty="0"/>
              </a:br>
              <a:r>
                <a:rPr lang="en-US" dirty="0"/>
                <a:t>below  this line</a:t>
              </a:r>
            </a:p>
          </p:txBody>
        </p:sp>
        <p:cxnSp>
          <p:nvCxnSpPr>
            <p:cNvPr id="16" name="Straight Connector 15"/>
            <p:cNvCxnSpPr/>
            <p:nvPr userDrawn="1"/>
          </p:nvCxnSpPr>
          <p:spPr>
            <a:xfrm>
              <a:off x="-913456" y="1554480"/>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9372600" y="1554163"/>
            <a:ext cx="742191"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742191" cy="276999"/>
            </a:xfrm>
            <a:prstGeom prst="rect">
              <a:avLst/>
            </a:prstGeom>
            <a:noFill/>
          </p:spPr>
          <p:txBody>
            <a:bodyPr wrap="none" lIns="0" tIns="0" rIns="0" bIns="0" rtlCol="0">
              <a:spAutoFit/>
            </a:bodyPr>
            <a:lstStyle/>
            <a:p>
              <a:pPr algn="l"/>
              <a:r>
                <a:rPr lang="en-US" sz="900" b="1" baseline="0" dirty="0">
                  <a:solidFill>
                    <a:srgbClr val="A2A2A2"/>
                  </a:solidFill>
                </a:rPr>
                <a:t>Place content</a:t>
              </a:r>
              <a:br>
                <a:rPr lang="en-US" sz="900" b="1" baseline="0" dirty="0">
                  <a:solidFill>
                    <a:srgbClr val="A2A2A2"/>
                  </a:solidFill>
                </a:rPr>
              </a:br>
              <a:r>
                <a:rPr lang="en-US" sz="900" b="1" baseline="0" dirty="0">
                  <a:solidFill>
                    <a:srgbClr val="A2A2A2"/>
                  </a:solidFill>
                </a:rPr>
                <a:t>below this line</a:t>
              </a:r>
            </a:p>
          </p:txBody>
        </p:sp>
      </p:grpSp>
      <p:cxnSp>
        <p:nvCxnSpPr>
          <p:cNvPr id="26" name="Straight Connector 25"/>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8626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520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47331"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3415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12616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99433"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29025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013870"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689705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605724"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238692" y="-284232"/>
            <a:ext cx="0" cy="13231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38692" y="-336588"/>
            <a:ext cx="367983" cy="184666"/>
          </a:xfrm>
          <a:prstGeom prst="rect">
            <a:avLst/>
          </a:prstGeom>
          <a:noFill/>
        </p:spPr>
        <p:txBody>
          <a:bodyPr wrap="square" lIns="0" tIns="0" rIns="0" bIns="0" rtlCol="0">
            <a:spAutoFit/>
          </a:bodyPr>
          <a:lstStyle/>
          <a:p>
            <a:endParaRPr dirty="0"/>
          </a:p>
        </p:txBody>
      </p:sp>
      <p:sp>
        <p:nvSpPr>
          <p:cNvPr id="62" name="TextBox 61"/>
          <p:cNvSpPr txBox="1"/>
          <p:nvPr/>
        </p:nvSpPr>
        <p:spPr>
          <a:xfrm>
            <a:off x="4397058" y="-336588"/>
            <a:ext cx="367983" cy="184666"/>
          </a:xfrm>
          <a:prstGeom prst="rect">
            <a:avLst/>
          </a:prstGeom>
          <a:noFill/>
        </p:spPr>
        <p:txBody>
          <a:bodyPr wrap="square" lIns="0" tIns="0" rIns="0" bIns="0" rtlCol="0">
            <a:spAutoFit/>
          </a:bodyPr>
          <a:lstStyle/>
          <a:p>
            <a:endParaRPr dirty="0"/>
          </a:p>
        </p:txBody>
      </p:sp>
      <p:sp>
        <p:nvSpPr>
          <p:cNvPr id="63" name="TextBox 62"/>
          <p:cNvSpPr txBox="1"/>
          <p:nvPr/>
        </p:nvSpPr>
        <p:spPr>
          <a:xfrm>
            <a:off x="6537325" y="-336588"/>
            <a:ext cx="366713" cy="184666"/>
          </a:xfrm>
          <a:prstGeom prst="rect">
            <a:avLst/>
          </a:prstGeom>
          <a:noFill/>
        </p:spPr>
        <p:txBody>
          <a:bodyPr wrap="square" lIns="0" tIns="0" rIns="0" bIns="0" rtlCol="0">
            <a:spAutoFit/>
          </a:bodyPr>
          <a:lstStyle/>
          <a:p>
            <a:endParaRPr dirty="0"/>
          </a:p>
        </p:txBody>
      </p:sp>
      <p:sp>
        <p:nvSpPr>
          <p:cNvPr id="64" name="TextBox 63"/>
          <p:cNvSpPr txBox="1"/>
          <p:nvPr/>
        </p:nvSpPr>
        <p:spPr>
          <a:xfrm>
            <a:off x="5851526" y="-336588"/>
            <a:ext cx="274638" cy="184666"/>
          </a:xfrm>
          <a:prstGeom prst="rect">
            <a:avLst/>
          </a:prstGeom>
          <a:noFill/>
        </p:spPr>
        <p:txBody>
          <a:bodyPr wrap="square" lIns="0" tIns="0" rIns="0" bIns="0" rtlCol="0">
            <a:spAutoFit/>
          </a:bodyPr>
          <a:lstStyle/>
          <a:p>
            <a:endParaRPr dirty="0"/>
          </a:p>
        </p:txBody>
      </p:sp>
      <p:sp>
        <p:nvSpPr>
          <p:cNvPr id="65" name="TextBox 64"/>
          <p:cNvSpPr txBox="1"/>
          <p:nvPr/>
        </p:nvSpPr>
        <p:spPr>
          <a:xfrm>
            <a:off x="3017838" y="-336588"/>
            <a:ext cx="272416" cy="184666"/>
          </a:xfrm>
          <a:prstGeom prst="rect">
            <a:avLst/>
          </a:prstGeom>
          <a:noFill/>
        </p:spPr>
        <p:txBody>
          <a:bodyPr wrap="square" lIns="0" tIns="0" rIns="0" bIns="0" rtlCol="0">
            <a:spAutoFit/>
          </a:bodyPr>
          <a:lstStyle/>
          <a:p>
            <a:endParaRPr dirty="0"/>
          </a:p>
        </p:txBody>
      </p:sp>
      <p:sp>
        <p:nvSpPr>
          <p:cNvPr id="39" name="TextBox 38"/>
          <p:cNvSpPr txBox="1"/>
          <p:nvPr/>
        </p:nvSpPr>
        <p:spPr>
          <a:xfrm>
            <a:off x="8566918" y="6599581"/>
            <a:ext cx="125034" cy="123111"/>
          </a:xfrm>
          <a:prstGeom prst="rect">
            <a:avLst/>
          </a:prstGeom>
          <a:noFill/>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pic>
        <p:nvPicPr>
          <p:cNvPr id="40" name="Picture 39"/>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80058" y="268543"/>
            <a:ext cx="1234440" cy="184818"/>
          </a:xfrm>
          <a:prstGeom prst="rect">
            <a:avLst/>
          </a:prstGeom>
        </p:spPr>
      </p:pic>
      <p:sp>
        <p:nvSpPr>
          <p:cNvPr id="43" name="TextBox 42"/>
          <p:cNvSpPr txBox="1"/>
          <p:nvPr/>
        </p:nvSpPr>
        <p:spPr>
          <a:xfrm>
            <a:off x="4743450" y="6591887"/>
            <a:ext cx="3657600" cy="138499"/>
          </a:xfrm>
          <a:prstGeom prst="rect">
            <a:avLst/>
          </a:prstGeom>
          <a:noFill/>
        </p:spPr>
        <p:txBody>
          <a:bodyPr wrap="square" lIns="0" tIns="0" rIns="0" bIns="0" rtlCol="0">
            <a:noAutofit/>
          </a:bodyPr>
          <a:lstStyle/>
          <a:p>
            <a:pPr algn="r">
              <a:tabLst/>
            </a:pPr>
            <a:r>
              <a:rPr lang="en-US" sz="800" b="1" cap="all" spc="40" baseline="0" dirty="0">
                <a:solidFill>
                  <a:srgbClr val="868686"/>
                </a:solidFill>
                <a:latin typeface="+mj-lt"/>
                <a:ea typeface="Tahoma" panose="020B0604030504040204" pitchFamily="34" charset="0"/>
                <a:cs typeface="Arial" panose="020B0604020202020204" pitchFamily="34" charset="0"/>
              </a:rPr>
              <a:t>[FOR INTERNAL USE ONLY]</a:t>
            </a:r>
          </a:p>
        </p:txBody>
      </p:sp>
      <p:cxnSp>
        <p:nvCxnSpPr>
          <p:cNvPr id="42" name="Straight Connector 41"/>
          <p:cNvCxnSpPr/>
          <p:nvPr/>
        </p:nvCxnSpPr>
        <p:spPr>
          <a:xfrm>
            <a:off x="-913456" y="6491922"/>
            <a:ext cx="74219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82101" y="6195631"/>
            <a:ext cx="1009892"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dirty="0"/>
              <a:t>Source and</a:t>
            </a:r>
            <a:br>
              <a:rPr lang="en-US" dirty="0"/>
            </a:br>
            <a:r>
              <a:rPr lang="en-US" dirty="0"/>
              <a:t>Footnotes Guideline</a:t>
            </a:r>
          </a:p>
        </p:txBody>
      </p:sp>
      <p:grpSp>
        <p:nvGrpSpPr>
          <p:cNvPr id="32" name="Group 31"/>
          <p:cNvGrpSpPr/>
          <p:nvPr/>
        </p:nvGrpSpPr>
        <p:grpSpPr>
          <a:xfrm>
            <a:off x="457200" y="-577228"/>
            <a:ext cx="8231188" cy="213360"/>
            <a:chOff x="457200" y="-701040"/>
            <a:chExt cx="8231188" cy="213360"/>
          </a:xfrm>
          <a:solidFill>
            <a:srgbClr val="A9A9A9"/>
          </a:solidFill>
        </p:grpSpPr>
        <p:grpSp>
          <p:nvGrpSpPr>
            <p:cNvPr id="17" name="Group 16"/>
            <p:cNvGrpSpPr/>
            <p:nvPr userDrawn="1"/>
          </p:nvGrpSpPr>
          <p:grpSpPr>
            <a:xfrm>
              <a:off x="457200" y="-701040"/>
              <a:ext cx="8231188" cy="45720"/>
              <a:chOff x="457200" y="-1303020"/>
              <a:chExt cx="8231188" cy="45720"/>
            </a:xfrm>
            <a:grpFill/>
          </p:grpSpPr>
          <p:sp>
            <p:nvSpPr>
              <p:cNvPr id="4" name="Rectangle 3"/>
              <p:cNvSpPr/>
              <p:nvPr userDrawn="1"/>
            </p:nvSpPr>
            <p:spPr>
              <a:xfrm>
                <a:off x="45720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userDrawn="1"/>
            </p:nvSpPr>
            <p:spPr>
              <a:xfrm>
                <a:off x="260667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userDrawn="1"/>
            </p:nvSpPr>
            <p:spPr>
              <a:xfrm>
                <a:off x="4756150"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userDrawn="1"/>
            </p:nvSpPr>
            <p:spPr>
              <a:xfrm>
                <a:off x="6905625" y="-1303020"/>
                <a:ext cx="1782763"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p:cNvGrpSpPr/>
            <p:nvPr userDrawn="1"/>
          </p:nvGrpSpPr>
          <p:grpSpPr>
            <a:xfrm>
              <a:off x="457200" y="-533400"/>
              <a:ext cx="8227060" cy="45720"/>
              <a:chOff x="457200" y="-533400"/>
              <a:chExt cx="8227060" cy="45720"/>
            </a:xfrm>
            <a:grpFill/>
          </p:grpSpPr>
          <p:sp>
            <p:nvSpPr>
              <p:cNvPr id="49" name="Rectangle 48"/>
              <p:cNvSpPr/>
              <p:nvPr userDrawn="1"/>
            </p:nvSpPr>
            <p:spPr>
              <a:xfrm>
                <a:off x="457200"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userDrawn="1"/>
            </p:nvSpPr>
            <p:spPr>
              <a:xfrm>
                <a:off x="4752022" y="-533400"/>
                <a:ext cx="39322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userDrawn="1"/>
          </p:nvGrpSpPr>
          <p:grpSpPr>
            <a:xfrm>
              <a:off x="457200" y="-617220"/>
              <a:ext cx="8229600" cy="45720"/>
              <a:chOff x="457200" y="-594360"/>
              <a:chExt cx="8229600" cy="45720"/>
            </a:xfrm>
            <a:grpFill/>
          </p:grpSpPr>
          <p:sp>
            <p:nvSpPr>
              <p:cNvPr id="51" name="Rectangle 50"/>
              <p:cNvSpPr/>
              <p:nvPr userDrawn="1"/>
            </p:nvSpPr>
            <p:spPr>
              <a:xfrm>
                <a:off x="457200"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userDrawn="1"/>
            </p:nvSpPr>
            <p:spPr>
              <a:xfrm>
                <a:off x="3286124"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userDrawn="1"/>
            </p:nvSpPr>
            <p:spPr>
              <a:xfrm>
                <a:off x="6126162" y="-594360"/>
                <a:ext cx="2560638"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502920" y="1371600"/>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2920" y="1096963"/>
            <a:ext cx="33165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54318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hf hdr="0" ftr="0" dt="0"/>
  <p:txStyles>
    <p:titleStyle>
      <a:lvl1pPr algn="l" defTabSz="914400" rtl="0" eaLnBrk="1" latinLnBrk="0" hangingPunct="1">
        <a:lnSpc>
          <a:spcPct val="100000"/>
        </a:lnSpc>
        <a:spcBef>
          <a:spcPts val="0"/>
        </a:spcBef>
        <a:spcAft>
          <a:spcPts val="0"/>
        </a:spcAft>
        <a:buNone/>
        <a:defRPr sz="2000" b="1" kern="1200" spc="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400"/>
        </a:spcBef>
        <a:spcAft>
          <a:spcPts val="0"/>
        </a:spcAft>
        <a:buClr>
          <a:schemeClr val="accent2"/>
        </a:buClr>
        <a:buFont typeface="Arial" panose="020B0604020202020204" pitchFamily="34" charset="0"/>
        <a:buChar char="​"/>
        <a:defRPr sz="1400" b="1" kern="1200" baseline="0">
          <a:solidFill>
            <a:schemeClr val="accent2"/>
          </a:solidFill>
          <a:latin typeface="+mn-lt"/>
          <a:ea typeface="+mn-ea"/>
          <a:cs typeface="+mn-cs"/>
        </a:defRPr>
      </a:lvl1pPr>
      <a:lvl2pPr marL="0" indent="0" algn="l" defTabSz="914400" rtl="0" eaLnBrk="1" latinLnBrk="0" hangingPunct="1">
        <a:lnSpc>
          <a:spcPct val="120000"/>
        </a:lnSpc>
        <a:spcBef>
          <a:spcPts val="10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2pPr>
      <a:lvl3pPr marL="227013" indent="-227013"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3pPr>
      <a:lvl4pPr marL="461963" indent="-234950"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4pPr>
      <a:lvl5pPr marL="687388" indent="-225425" algn="l" defTabSz="914400" rtl="0" eaLnBrk="1" latinLnBrk="0" hangingPunct="1">
        <a:lnSpc>
          <a:spcPct val="120000"/>
        </a:lnSpc>
        <a:spcBef>
          <a:spcPts val="600"/>
        </a:spcBef>
        <a:spcAft>
          <a:spcPts val="0"/>
        </a:spcAft>
        <a:buClr>
          <a:schemeClr val="accent2"/>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6267633"/>
            <a:ext cx="9144000" cy="590400"/>
          </a:xfrm>
          <a:prstGeom prst="rect">
            <a:avLst/>
          </a:prstGeom>
          <a:solidFill>
            <a:srgbClr val="00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888888"/>
              </a:solidFill>
            </a:endParaRPr>
          </a:p>
        </p:txBody>
      </p:sp>
      <p:sp>
        <p:nvSpPr>
          <p:cNvPr id="52" name="Google Shape;52;p13"/>
          <p:cNvSpPr txBox="1"/>
          <p:nvPr/>
        </p:nvSpPr>
        <p:spPr>
          <a:xfrm>
            <a:off x="5724476" y="6492632"/>
            <a:ext cx="3086700" cy="3652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 sz="800">
                <a:solidFill>
                  <a:srgbClr val="FFFFFF"/>
                </a:solidFill>
                <a:latin typeface="Montserrat Light"/>
                <a:ea typeface="Montserrat Light"/>
                <a:cs typeface="Montserrat Light"/>
                <a:sym typeface="Montserrat Light"/>
              </a:rPr>
              <a:t>finos.</a:t>
            </a:r>
            <a:r>
              <a:rPr lang="en" sz="800" b="0" i="0" u="none" strike="noStrike" cap="none">
                <a:solidFill>
                  <a:srgbClr val="FFFFFF"/>
                </a:solidFill>
                <a:latin typeface="Montserrat Light"/>
                <a:ea typeface="Montserrat Light"/>
                <a:cs typeface="Montserrat Light"/>
                <a:sym typeface="Montserrat Light"/>
              </a:rPr>
              <a:t>org</a:t>
            </a:r>
            <a:endParaRPr sz="800" b="0" i="0" u="none" strike="noStrike" cap="none">
              <a:solidFill>
                <a:srgbClr val="FFFFFF"/>
              </a:solidFill>
              <a:latin typeface="Montserrat Light"/>
              <a:ea typeface="Montserrat Light"/>
              <a:cs typeface="Montserrat Light"/>
              <a:sym typeface="Montserrat Light"/>
            </a:endParaRPr>
          </a:p>
        </p:txBody>
      </p:sp>
      <p:sp>
        <p:nvSpPr>
          <p:cNvPr id="53" name="Google Shape;53;p13"/>
          <p:cNvSpPr txBox="1"/>
          <p:nvPr/>
        </p:nvSpPr>
        <p:spPr>
          <a:xfrm>
            <a:off x="1042268" y="6492632"/>
            <a:ext cx="3086700" cy="365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b="0" i="0" u="none" strike="noStrike" cap="none">
                <a:solidFill>
                  <a:srgbClr val="FFFFFF"/>
                </a:solidFill>
                <a:latin typeface="Montserrat Light"/>
                <a:ea typeface="Montserrat Light"/>
                <a:cs typeface="Montserrat Light"/>
                <a:sym typeface="Montserrat Light"/>
              </a:rPr>
              <a:t>Fintech Open Source Foundation</a:t>
            </a:r>
            <a:endParaRPr sz="800" b="0" i="0" u="none" strike="noStrike" cap="none">
              <a:solidFill>
                <a:srgbClr val="FFFFFF"/>
              </a:solidFill>
              <a:latin typeface="Montserrat Light"/>
              <a:ea typeface="Montserrat Light"/>
              <a:cs typeface="Montserrat Light"/>
              <a:sym typeface="Montserrat Light"/>
            </a:endParaRPr>
          </a:p>
        </p:txBody>
      </p:sp>
      <p:pic>
        <p:nvPicPr>
          <p:cNvPr id="54" name="Google Shape;54;p13"/>
          <p:cNvPicPr preferRelativeResize="0"/>
          <p:nvPr/>
        </p:nvPicPr>
        <p:blipFill rotWithShape="1">
          <a:blip r:embed="rId12">
            <a:alphaModFix/>
          </a:blip>
          <a:srcRect b="72172"/>
          <a:stretch/>
        </p:blipFill>
        <p:spPr>
          <a:xfrm>
            <a:off x="325125" y="6492633"/>
            <a:ext cx="919201" cy="207887"/>
          </a:xfrm>
          <a:prstGeom prst="rect">
            <a:avLst/>
          </a:prstGeom>
          <a:noFill/>
          <a:ln>
            <a:noFill/>
          </a:ln>
        </p:spPr>
      </p:pic>
      <p:sp>
        <p:nvSpPr>
          <p:cNvPr id="55" name="Google Shape;55;p13"/>
          <p:cNvSpPr txBox="1">
            <a:spLocks noGrp="1"/>
          </p:cNvSpPr>
          <p:nvPr>
            <p:ph type="title"/>
          </p:nvPr>
        </p:nvSpPr>
        <p:spPr>
          <a:xfrm>
            <a:off x="311700" y="308841"/>
            <a:ext cx="8520600" cy="763600"/>
          </a:xfrm>
          <a:prstGeom prst="rect">
            <a:avLst/>
          </a:prstGeom>
          <a:noFill/>
          <a:ln>
            <a:noFill/>
          </a:ln>
        </p:spPr>
        <p:txBody>
          <a:bodyPr spcFirstLastPara="1" wrap="square" lIns="91400" tIns="91400" rIns="91400" bIns="91400" anchor="t" anchorCtr="0">
            <a:noAutofit/>
          </a:bodyPr>
          <a:lstStyle>
            <a:lvl1pPr lvl="0" rtl="0">
              <a:spcBef>
                <a:spcPts val="0"/>
              </a:spcBef>
              <a:spcAft>
                <a:spcPts val="0"/>
              </a:spcAft>
              <a:buClr>
                <a:srgbClr val="00B5E2"/>
              </a:buClr>
              <a:buSzPts val="2700"/>
              <a:buFont typeface="Montserrat Light"/>
              <a:buNone/>
              <a:defRPr sz="2700">
                <a:solidFill>
                  <a:srgbClr val="00B5E2"/>
                </a:solidFill>
                <a:latin typeface="Montserrat Light"/>
                <a:ea typeface="Montserrat Light"/>
                <a:cs typeface="Montserrat Light"/>
                <a:sym typeface="Montserrat Ligh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56" name="Google Shape;56;p13"/>
          <p:cNvSpPr txBox="1">
            <a:spLocks noGrp="1"/>
          </p:cNvSpPr>
          <p:nvPr>
            <p:ph type="body" idx="1"/>
          </p:nvPr>
        </p:nvSpPr>
        <p:spPr>
          <a:xfrm>
            <a:off x="311700" y="1384233"/>
            <a:ext cx="8520600" cy="4555200"/>
          </a:xfrm>
          <a:prstGeom prst="rect">
            <a:avLst/>
          </a:prstGeom>
          <a:noFill/>
          <a:ln>
            <a:noFill/>
          </a:ln>
        </p:spPr>
        <p:txBody>
          <a:bodyPr spcFirstLastPara="1" wrap="square" lIns="91400" tIns="91400" rIns="91400" bIns="91400" anchor="t" anchorCtr="0">
            <a:noAutofit/>
          </a:bodyPr>
          <a:lstStyle>
            <a:lvl1pPr marL="457200" lvl="0" indent="-323850" rtl="0">
              <a:lnSpc>
                <a:spcPct val="112000"/>
              </a:lnSpc>
              <a:spcBef>
                <a:spcPts val="0"/>
              </a:spcBef>
              <a:spcAft>
                <a:spcPts val="0"/>
              </a:spcAft>
              <a:buClr>
                <a:srgbClr val="888888"/>
              </a:buClr>
              <a:buSzPts val="1500"/>
              <a:buFont typeface="Montserrat Light"/>
              <a:buChar char="●"/>
              <a:defRPr sz="1500">
                <a:solidFill>
                  <a:srgbClr val="487A7B"/>
                </a:solidFill>
                <a:latin typeface="Montserrat Light"/>
                <a:ea typeface="Montserrat Light"/>
                <a:cs typeface="Montserrat Light"/>
                <a:sym typeface="Montserrat Light"/>
              </a:defRPr>
            </a:lvl1pPr>
            <a:lvl2pPr marL="914400" lvl="1" indent="-317500" rtl="0">
              <a:lnSpc>
                <a:spcPct val="112000"/>
              </a:lnSpc>
              <a:spcBef>
                <a:spcPts val="800"/>
              </a:spcBef>
              <a:spcAft>
                <a:spcPts val="0"/>
              </a:spcAft>
              <a:buClr>
                <a:srgbClr val="888888"/>
              </a:buClr>
              <a:buSzPts val="1400"/>
              <a:buFont typeface="Montserrat Light"/>
              <a:buChar char="○"/>
              <a:defRPr sz="1400">
                <a:solidFill>
                  <a:srgbClr val="487A7B"/>
                </a:solidFill>
                <a:latin typeface="Montserrat Light"/>
                <a:ea typeface="Montserrat Light"/>
                <a:cs typeface="Montserrat Light"/>
                <a:sym typeface="Montserrat Light"/>
              </a:defRPr>
            </a:lvl2pPr>
            <a:lvl3pPr marL="1371600" lvl="2" indent="-298450" rtl="0">
              <a:lnSpc>
                <a:spcPct val="112000"/>
              </a:lnSpc>
              <a:spcBef>
                <a:spcPts val="800"/>
              </a:spcBef>
              <a:spcAft>
                <a:spcPts val="0"/>
              </a:spcAft>
              <a:buClr>
                <a:srgbClr val="888888"/>
              </a:buClr>
              <a:buSzPts val="1100"/>
              <a:buFont typeface="Montserrat Light"/>
              <a:buChar char="■"/>
              <a:defRPr sz="1100">
                <a:solidFill>
                  <a:srgbClr val="487A7B"/>
                </a:solidFill>
                <a:latin typeface="Montserrat Light"/>
                <a:ea typeface="Montserrat Light"/>
                <a:cs typeface="Montserrat Light"/>
                <a:sym typeface="Montserrat Light"/>
              </a:defRPr>
            </a:lvl3pPr>
            <a:lvl4pPr marL="1828800" lvl="3" indent="-285750" rtl="0">
              <a:lnSpc>
                <a:spcPct val="112000"/>
              </a:lnSpc>
              <a:spcBef>
                <a:spcPts val="800"/>
              </a:spcBef>
              <a:spcAft>
                <a:spcPts val="0"/>
              </a:spcAft>
              <a:buClr>
                <a:srgbClr val="888888"/>
              </a:buClr>
              <a:buSzPts val="900"/>
              <a:buFont typeface="Montserrat Light"/>
              <a:buChar char="●"/>
              <a:defRPr sz="900">
                <a:solidFill>
                  <a:srgbClr val="487A7B"/>
                </a:solidFill>
                <a:latin typeface="Montserrat Light"/>
                <a:ea typeface="Montserrat Light"/>
                <a:cs typeface="Montserrat Light"/>
                <a:sym typeface="Montserrat Light"/>
              </a:defRPr>
            </a:lvl4pPr>
            <a:lvl5pPr marL="2286000" lvl="4" indent="-285750" rtl="0">
              <a:lnSpc>
                <a:spcPct val="112000"/>
              </a:lnSpc>
              <a:spcBef>
                <a:spcPts val="800"/>
              </a:spcBef>
              <a:spcAft>
                <a:spcPts val="0"/>
              </a:spcAft>
              <a:buClr>
                <a:srgbClr val="888888"/>
              </a:buClr>
              <a:buSzPts val="900"/>
              <a:buFont typeface="Montserrat Light"/>
              <a:buChar char="○"/>
              <a:defRPr sz="900">
                <a:solidFill>
                  <a:srgbClr val="487A7B"/>
                </a:solidFill>
                <a:latin typeface="Montserrat Light"/>
                <a:ea typeface="Montserrat Light"/>
                <a:cs typeface="Montserrat Light"/>
                <a:sym typeface="Montserrat Light"/>
              </a:defRPr>
            </a:lvl5pPr>
            <a:lvl6pPr marL="2743200" lvl="5" indent="-285750" rtl="0">
              <a:lnSpc>
                <a:spcPct val="112000"/>
              </a:lnSpc>
              <a:spcBef>
                <a:spcPts val="800"/>
              </a:spcBef>
              <a:spcAft>
                <a:spcPts val="0"/>
              </a:spcAft>
              <a:buClr>
                <a:srgbClr val="888888"/>
              </a:buClr>
              <a:buSzPts val="900"/>
              <a:buFont typeface="Montserrat Light"/>
              <a:buChar char="■"/>
              <a:defRPr sz="900">
                <a:solidFill>
                  <a:srgbClr val="487A7B"/>
                </a:solidFill>
                <a:latin typeface="Montserrat Light"/>
                <a:ea typeface="Montserrat Light"/>
                <a:cs typeface="Montserrat Light"/>
                <a:sym typeface="Montserrat Light"/>
              </a:defRPr>
            </a:lvl6pPr>
            <a:lvl7pPr marL="3200400" lvl="6" indent="-285750" rtl="0">
              <a:lnSpc>
                <a:spcPct val="112000"/>
              </a:lnSpc>
              <a:spcBef>
                <a:spcPts val="800"/>
              </a:spcBef>
              <a:spcAft>
                <a:spcPts val="0"/>
              </a:spcAft>
              <a:buClr>
                <a:srgbClr val="888888"/>
              </a:buClr>
              <a:buSzPts val="900"/>
              <a:buFont typeface="Montserrat Light"/>
              <a:buChar char="●"/>
              <a:defRPr sz="900">
                <a:solidFill>
                  <a:srgbClr val="487A7B"/>
                </a:solidFill>
                <a:latin typeface="Montserrat Light"/>
                <a:ea typeface="Montserrat Light"/>
                <a:cs typeface="Montserrat Light"/>
                <a:sym typeface="Montserrat Light"/>
              </a:defRPr>
            </a:lvl7pPr>
            <a:lvl8pPr marL="3657600" lvl="7" indent="-285750" rtl="0">
              <a:lnSpc>
                <a:spcPct val="112000"/>
              </a:lnSpc>
              <a:spcBef>
                <a:spcPts val="800"/>
              </a:spcBef>
              <a:spcAft>
                <a:spcPts val="0"/>
              </a:spcAft>
              <a:buClr>
                <a:srgbClr val="888888"/>
              </a:buClr>
              <a:buSzPts val="900"/>
              <a:buFont typeface="Montserrat Light"/>
              <a:buChar char="○"/>
              <a:defRPr sz="900">
                <a:solidFill>
                  <a:srgbClr val="487A7B"/>
                </a:solidFill>
                <a:latin typeface="Montserrat Light"/>
                <a:ea typeface="Montserrat Light"/>
                <a:cs typeface="Montserrat Light"/>
                <a:sym typeface="Montserrat Light"/>
              </a:defRPr>
            </a:lvl8pPr>
            <a:lvl9pPr marL="4114800" lvl="8" indent="-285750" rtl="0">
              <a:lnSpc>
                <a:spcPct val="112000"/>
              </a:lnSpc>
              <a:spcBef>
                <a:spcPts val="800"/>
              </a:spcBef>
              <a:spcAft>
                <a:spcPts val="800"/>
              </a:spcAft>
              <a:buClr>
                <a:srgbClr val="888888"/>
              </a:buClr>
              <a:buSzPts val="900"/>
              <a:buFont typeface="Montserrat Light"/>
              <a:buChar char="■"/>
              <a:defRPr sz="900">
                <a:solidFill>
                  <a:srgbClr val="487A7B"/>
                </a:solidFill>
                <a:latin typeface="Montserrat Light"/>
                <a:ea typeface="Montserrat Light"/>
                <a:cs typeface="Montserrat Light"/>
                <a:sym typeface="Montserrat Light"/>
              </a:defRPr>
            </a:lvl9pPr>
          </a:lstStyle>
          <a:p>
            <a:endParaRPr dirty="0"/>
          </a:p>
        </p:txBody>
      </p:sp>
      <p:sp>
        <p:nvSpPr>
          <p:cNvPr id="57" name="Google Shape;57;p13"/>
          <p:cNvSpPr txBox="1">
            <a:spLocks noGrp="1"/>
          </p:cNvSpPr>
          <p:nvPr>
            <p:ph type="sldNum" idx="12"/>
          </p:nvPr>
        </p:nvSpPr>
        <p:spPr>
          <a:xfrm>
            <a:off x="8803302" y="6309400"/>
            <a:ext cx="266100" cy="524800"/>
          </a:xfrm>
          <a:prstGeom prst="rect">
            <a:avLst/>
          </a:prstGeom>
          <a:noFill/>
          <a:ln>
            <a:noFill/>
          </a:ln>
        </p:spPr>
        <p:txBody>
          <a:bodyPr spcFirstLastPara="1" wrap="square" lIns="91400" tIns="91400" rIns="91400" bIns="91400" anchor="ctr" anchorCtr="0">
            <a:noAutofit/>
          </a:bodyPr>
          <a:lstStyle>
            <a:lvl1pPr lvl="0" algn="r" rtl="0">
              <a:buNone/>
              <a:defRPr sz="800">
                <a:solidFill>
                  <a:srgbClr val="FFFFFF"/>
                </a:solidFill>
                <a:latin typeface="Montserrat Medium"/>
                <a:ea typeface="Montserrat Medium"/>
                <a:cs typeface="Montserrat Medium"/>
                <a:sym typeface="Montserrat Medium"/>
              </a:defRPr>
            </a:lvl1pPr>
            <a:lvl2pPr lvl="1" algn="r" rtl="0">
              <a:buNone/>
              <a:defRPr sz="800">
                <a:solidFill>
                  <a:srgbClr val="FFFFFF"/>
                </a:solidFill>
                <a:latin typeface="Montserrat Medium"/>
                <a:ea typeface="Montserrat Medium"/>
                <a:cs typeface="Montserrat Medium"/>
                <a:sym typeface="Montserrat Medium"/>
              </a:defRPr>
            </a:lvl2pPr>
            <a:lvl3pPr lvl="2" algn="r" rtl="0">
              <a:buNone/>
              <a:defRPr sz="800">
                <a:solidFill>
                  <a:srgbClr val="FFFFFF"/>
                </a:solidFill>
                <a:latin typeface="Montserrat Medium"/>
                <a:ea typeface="Montserrat Medium"/>
                <a:cs typeface="Montserrat Medium"/>
                <a:sym typeface="Montserrat Medium"/>
              </a:defRPr>
            </a:lvl3pPr>
            <a:lvl4pPr lvl="3" algn="r" rtl="0">
              <a:buNone/>
              <a:defRPr sz="800">
                <a:solidFill>
                  <a:srgbClr val="FFFFFF"/>
                </a:solidFill>
                <a:latin typeface="Montserrat Medium"/>
                <a:ea typeface="Montserrat Medium"/>
                <a:cs typeface="Montserrat Medium"/>
                <a:sym typeface="Montserrat Medium"/>
              </a:defRPr>
            </a:lvl4pPr>
            <a:lvl5pPr lvl="4" algn="r" rtl="0">
              <a:buNone/>
              <a:defRPr sz="800">
                <a:solidFill>
                  <a:srgbClr val="FFFFFF"/>
                </a:solidFill>
                <a:latin typeface="Montserrat Medium"/>
                <a:ea typeface="Montserrat Medium"/>
                <a:cs typeface="Montserrat Medium"/>
                <a:sym typeface="Montserrat Medium"/>
              </a:defRPr>
            </a:lvl5pPr>
            <a:lvl6pPr lvl="5" algn="r" rtl="0">
              <a:buNone/>
              <a:defRPr sz="800">
                <a:solidFill>
                  <a:srgbClr val="FFFFFF"/>
                </a:solidFill>
                <a:latin typeface="Montserrat Medium"/>
                <a:ea typeface="Montserrat Medium"/>
                <a:cs typeface="Montserrat Medium"/>
                <a:sym typeface="Montserrat Medium"/>
              </a:defRPr>
            </a:lvl6pPr>
            <a:lvl7pPr lvl="6" algn="r" rtl="0">
              <a:buNone/>
              <a:defRPr sz="800">
                <a:solidFill>
                  <a:srgbClr val="FFFFFF"/>
                </a:solidFill>
                <a:latin typeface="Montserrat Medium"/>
                <a:ea typeface="Montserrat Medium"/>
                <a:cs typeface="Montserrat Medium"/>
                <a:sym typeface="Montserrat Medium"/>
              </a:defRPr>
            </a:lvl7pPr>
            <a:lvl8pPr lvl="7" algn="r" rtl="0">
              <a:buNone/>
              <a:defRPr sz="800">
                <a:solidFill>
                  <a:srgbClr val="FFFFFF"/>
                </a:solidFill>
                <a:latin typeface="Montserrat Medium"/>
                <a:ea typeface="Montserrat Medium"/>
                <a:cs typeface="Montserrat Medium"/>
                <a:sym typeface="Montserrat Medium"/>
              </a:defRPr>
            </a:lvl8pPr>
            <a:lvl9pPr lvl="8" algn="r" rtl="0">
              <a:buNone/>
              <a:defRPr sz="800">
                <a:solidFill>
                  <a:srgbClr val="FFFFFF"/>
                </a:solidFill>
                <a:latin typeface="Montserrat Medium"/>
                <a:ea typeface="Montserrat Medium"/>
                <a:cs typeface="Montserrat Medium"/>
                <a:sym typeface="Montserrat Medium"/>
              </a:defRPr>
            </a:lvl9pPr>
          </a:lstStyle>
          <a:p>
            <a:fld id="{00000000-1234-1234-1234-123412341234}" type="slidenum">
              <a:rPr lang="en" smtClean="0"/>
              <a:pPr/>
              <a:t>‹#›</a:t>
            </a:fld>
            <a:endParaRPr lang="en"/>
          </a:p>
        </p:txBody>
      </p:sp>
      <p:pic>
        <p:nvPicPr>
          <p:cNvPr id="9" name="Picture 6" descr="Morphir Logo">
            <a:extLst>
              <a:ext uri="{FF2B5EF4-FFF2-40B4-BE49-F238E27FC236}">
                <a16:creationId xmlns:a16="http://schemas.microsoft.com/office/drawing/2014/main" id="{D5074F2C-8DEB-4102-94C6-77B30BC548E2}"/>
              </a:ext>
            </a:extLst>
          </p:cNvPr>
          <p:cNvPicPr>
            <a:picLocks noChangeAspect="1" noChangeArrowheads="1"/>
          </p:cNvPicPr>
          <p:nvPr/>
        </p:nvPicPr>
        <p:blipFill>
          <a:blip r:embed="rId13">
            <a:alphaModFix amt="50000"/>
            <a:extLst>
              <a:ext uri="{28A0092B-C50C-407E-A947-70E740481C1C}">
                <a14:useLocalDpi xmlns:a14="http://schemas.microsoft.com/office/drawing/2010/main" val="0"/>
              </a:ext>
            </a:extLst>
          </a:blip>
          <a:srcRect/>
          <a:stretch>
            <a:fillRect/>
          </a:stretch>
        </p:blipFill>
        <p:spPr bwMode="auto">
          <a:xfrm>
            <a:off x="8506980" y="11719"/>
            <a:ext cx="601543" cy="19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456601"/>
      </p:ext>
    </p:extLst>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7" r:id="rId4"/>
    <p:sldLayoutId id="2147483728" r:id="rId5"/>
    <p:sldLayoutId id="2147483729" r:id="rId6"/>
    <p:sldLayoutId id="2147483730" r:id="rId7"/>
    <p:sldLayoutId id="2147483731" r:id="rId8"/>
    <p:sldLayoutId id="2147483732" r:id="rId9"/>
    <p:sldLayoutId id="2147483733" r:id="rId1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F06B4A"/>
          </p15:clr>
        </p15:guide>
        <p15:guide id="2" pos="5545">
          <p15:clr>
            <a:srgbClr val="F06B4A"/>
          </p15:clr>
        </p15:guide>
        <p15:guide id="3" orient="horz" pos="255">
          <p15:clr>
            <a:srgbClr val="F06B4A"/>
          </p15:clr>
        </p15:guide>
        <p15:guide id="4" orient="horz" pos="728">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1.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comments" Target="../comments/commen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33.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39.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38.xml"/><Relationship Id="rId6"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5E36CB7-3D4C-4C59-AD4E-44AAF586103E}"/>
              </a:ext>
            </a:extLst>
          </p:cNvPr>
          <p:cNvSpPr>
            <a:spLocks noGrp="1"/>
          </p:cNvSpPr>
          <p:nvPr>
            <p:ph type="subTitle" idx="1"/>
          </p:nvPr>
        </p:nvSpPr>
        <p:spPr/>
        <p:txBody>
          <a:bodyPr/>
          <a:lstStyle/>
          <a:p>
            <a:r>
              <a:rPr lang="en-US" sz="2000" b="1" dirty="0"/>
              <a:t>Open-source in Finance</a:t>
            </a:r>
          </a:p>
        </p:txBody>
      </p:sp>
      <p:pic>
        <p:nvPicPr>
          <p:cNvPr id="6" name="Google Shape;76;p1" descr="Morphir Logo">
            <a:extLst>
              <a:ext uri="{FF2B5EF4-FFF2-40B4-BE49-F238E27FC236}">
                <a16:creationId xmlns:a16="http://schemas.microsoft.com/office/drawing/2014/main" id="{AF85EE4D-BC6E-4025-B804-E48B76A91454}"/>
              </a:ext>
            </a:extLst>
          </p:cNvPr>
          <p:cNvPicPr preferRelativeResize="0"/>
          <p:nvPr/>
        </p:nvPicPr>
        <p:blipFill rotWithShape="1">
          <a:blip r:embed="rId2">
            <a:alphaModFix/>
          </a:blip>
          <a:srcRect/>
          <a:stretch/>
        </p:blipFill>
        <p:spPr>
          <a:xfrm>
            <a:off x="506101" y="2087745"/>
            <a:ext cx="4842734" cy="1669777"/>
          </a:xfrm>
          <a:prstGeom prst="rect">
            <a:avLst/>
          </a:prstGeom>
          <a:noFill/>
          <a:ln>
            <a:noFill/>
          </a:ln>
        </p:spPr>
      </p:pic>
    </p:spTree>
    <p:extLst>
      <p:ext uri="{BB962C8B-B14F-4D97-AF65-F5344CB8AC3E}">
        <p14:creationId xmlns:p14="http://schemas.microsoft.com/office/powerpoint/2010/main" val="503463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C6709D-1D96-4ECC-AEBA-F87FA55062E8}"/>
              </a:ext>
            </a:extLst>
          </p:cNvPr>
          <p:cNvSpPr>
            <a:spLocks noGrp="1"/>
          </p:cNvSpPr>
          <p:nvPr>
            <p:ph type="body" idx="1"/>
          </p:nvPr>
        </p:nvSpPr>
        <p:spPr>
          <a:xfrm>
            <a:off x="457200" y="1108268"/>
            <a:ext cx="7315200" cy="5020683"/>
          </a:xfrm>
        </p:spPr>
        <p:txBody>
          <a:bodyPr/>
          <a:lstStyle/>
          <a:p>
            <a:r>
              <a:rPr lang="en-US" dirty="0"/>
              <a:t>SQL</a:t>
            </a:r>
          </a:p>
          <a:p>
            <a:r>
              <a:rPr lang="en-US" dirty="0"/>
              <a:t>ETL</a:t>
            </a:r>
          </a:p>
          <a:p>
            <a:r>
              <a:rPr lang="en-US" dirty="0"/>
              <a:t>DAGS (Spark, BEAM, Jet, etc.)</a:t>
            </a:r>
          </a:p>
          <a:p>
            <a:r>
              <a:rPr lang="en-US" dirty="0" err="1"/>
              <a:t>OCaml</a:t>
            </a:r>
            <a:endParaRPr lang="en-US" dirty="0"/>
          </a:p>
          <a:p>
            <a:r>
              <a:rPr lang="en-US" dirty="0"/>
              <a:t>Rules engine DSLs</a:t>
            </a:r>
          </a:p>
          <a:p>
            <a:r>
              <a:rPr lang="en-US" dirty="0"/>
              <a:t>Excel</a:t>
            </a:r>
          </a:p>
          <a:p>
            <a:r>
              <a:rPr lang="en-US" dirty="0"/>
              <a:t>Low Code / No Code</a:t>
            </a:r>
          </a:p>
          <a:p>
            <a:r>
              <a:rPr lang="en-US" dirty="0"/>
              <a:t>…</a:t>
            </a:r>
          </a:p>
          <a:p>
            <a:endParaRPr lang="en-US" dirty="0"/>
          </a:p>
          <a:p>
            <a:pPr marL="133350" indent="0">
              <a:buNone/>
            </a:pPr>
            <a:r>
              <a:rPr lang="en-US" dirty="0"/>
              <a:t>There’s business logic in all of these.  If we can extract it, we can do great things.</a:t>
            </a:r>
          </a:p>
        </p:txBody>
      </p:sp>
      <p:sp>
        <p:nvSpPr>
          <p:cNvPr id="2" name="Title 1">
            <a:extLst>
              <a:ext uri="{FF2B5EF4-FFF2-40B4-BE49-F238E27FC236}">
                <a16:creationId xmlns:a16="http://schemas.microsoft.com/office/drawing/2014/main" id="{8BC3FF0E-795F-431A-BFBE-0E143E54E110}"/>
              </a:ext>
            </a:extLst>
          </p:cNvPr>
          <p:cNvSpPr>
            <a:spLocks noGrp="1"/>
          </p:cNvSpPr>
          <p:nvPr>
            <p:ph type="title"/>
          </p:nvPr>
        </p:nvSpPr>
        <p:spPr/>
        <p:txBody>
          <a:bodyPr/>
          <a:lstStyle/>
          <a:p>
            <a:r>
              <a:rPr lang="en-US" dirty="0"/>
              <a:t>Creation: Other Open-source Ideas</a:t>
            </a:r>
          </a:p>
        </p:txBody>
      </p:sp>
    </p:spTree>
    <p:extLst>
      <p:ext uri="{BB962C8B-B14F-4D97-AF65-F5344CB8AC3E}">
        <p14:creationId xmlns:p14="http://schemas.microsoft.com/office/powerpoint/2010/main" val="44517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7D00-5ECC-4EA6-853D-567F4147DEF0}"/>
              </a:ext>
            </a:extLst>
          </p:cNvPr>
          <p:cNvSpPr>
            <a:spLocks noGrp="1"/>
          </p:cNvSpPr>
          <p:nvPr>
            <p:ph type="title"/>
          </p:nvPr>
        </p:nvSpPr>
        <p:spPr>
          <a:xfrm>
            <a:off x="457200" y="151529"/>
            <a:ext cx="8220456" cy="709097"/>
          </a:xfrm>
        </p:spPr>
        <p:txBody>
          <a:bodyPr/>
          <a:lstStyle/>
          <a:p>
            <a:r>
              <a:rPr lang="en-US" dirty="0"/>
              <a:t>Quality: Interactive Knowledge Share</a:t>
            </a:r>
          </a:p>
        </p:txBody>
      </p:sp>
      <p:pic>
        <p:nvPicPr>
          <p:cNvPr id="6" name="Picture 5">
            <a:extLst>
              <a:ext uri="{FF2B5EF4-FFF2-40B4-BE49-F238E27FC236}">
                <a16:creationId xmlns:a16="http://schemas.microsoft.com/office/drawing/2014/main" id="{B5C89E98-6F0F-41F6-A4F3-4DAD52A03006}"/>
              </a:ext>
            </a:extLst>
          </p:cNvPr>
          <p:cNvPicPr>
            <a:picLocks noChangeAspect="1"/>
          </p:cNvPicPr>
          <p:nvPr/>
        </p:nvPicPr>
        <p:blipFill>
          <a:blip r:embed="rId2"/>
          <a:stretch>
            <a:fillRect/>
          </a:stretch>
        </p:blipFill>
        <p:spPr>
          <a:xfrm>
            <a:off x="457200" y="936799"/>
            <a:ext cx="2519920" cy="5230473"/>
          </a:xfrm>
          <a:prstGeom prst="rect">
            <a:avLst/>
          </a:prstGeom>
        </p:spPr>
      </p:pic>
      <p:sp>
        <p:nvSpPr>
          <p:cNvPr id="16" name="Arrow: Right 15">
            <a:extLst>
              <a:ext uri="{FF2B5EF4-FFF2-40B4-BE49-F238E27FC236}">
                <a16:creationId xmlns:a16="http://schemas.microsoft.com/office/drawing/2014/main" id="{E25E4EC0-F84D-4A18-9D50-78479512FE78}"/>
              </a:ext>
            </a:extLst>
          </p:cNvPr>
          <p:cNvSpPr/>
          <p:nvPr/>
        </p:nvSpPr>
        <p:spPr>
          <a:xfrm>
            <a:off x="3478036" y="3390125"/>
            <a:ext cx="425259" cy="247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7894A5A-A5F1-4928-A18A-2F131CD01A4C}"/>
              </a:ext>
            </a:extLst>
          </p:cNvPr>
          <p:cNvPicPr>
            <a:picLocks noChangeAspect="1"/>
          </p:cNvPicPr>
          <p:nvPr/>
        </p:nvPicPr>
        <p:blipFill>
          <a:blip r:embed="rId3"/>
          <a:stretch>
            <a:fillRect/>
          </a:stretch>
        </p:blipFill>
        <p:spPr>
          <a:xfrm>
            <a:off x="4404211" y="860626"/>
            <a:ext cx="3512931" cy="5306646"/>
          </a:xfrm>
          <a:prstGeom prst="rect">
            <a:avLst/>
          </a:prstGeom>
        </p:spPr>
      </p:pic>
    </p:spTree>
    <p:extLst>
      <p:ext uri="{BB962C8B-B14F-4D97-AF65-F5344CB8AC3E}">
        <p14:creationId xmlns:p14="http://schemas.microsoft.com/office/powerpoint/2010/main" val="99993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6F2EA-A009-493F-9313-C2FD9F090533}"/>
              </a:ext>
            </a:extLst>
          </p:cNvPr>
          <p:cNvSpPr>
            <a:spLocks noGrp="1"/>
          </p:cNvSpPr>
          <p:nvPr>
            <p:ph type="title"/>
          </p:nvPr>
        </p:nvSpPr>
        <p:spPr>
          <a:xfrm>
            <a:off x="391886" y="44450"/>
            <a:ext cx="8220456" cy="709097"/>
          </a:xfrm>
        </p:spPr>
        <p:txBody>
          <a:bodyPr/>
          <a:lstStyle/>
          <a:p>
            <a:r>
              <a:rPr lang="en-US" dirty="0"/>
              <a:t>Knowledge: Audit</a:t>
            </a:r>
          </a:p>
        </p:txBody>
      </p:sp>
      <p:pic>
        <p:nvPicPr>
          <p:cNvPr id="4" name="Picture 3">
            <a:extLst>
              <a:ext uri="{FF2B5EF4-FFF2-40B4-BE49-F238E27FC236}">
                <a16:creationId xmlns:a16="http://schemas.microsoft.com/office/drawing/2014/main" id="{8D6EEAF0-525B-49DB-B144-507EAF4DF53E}"/>
              </a:ext>
            </a:extLst>
          </p:cNvPr>
          <p:cNvPicPr>
            <a:picLocks noChangeAspect="1"/>
          </p:cNvPicPr>
          <p:nvPr/>
        </p:nvPicPr>
        <p:blipFill>
          <a:blip r:embed="rId2"/>
          <a:stretch>
            <a:fillRect/>
          </a:stretch>
        </p:blipFill>
        <p:spPr>
          <a:xfrm>
            <a:off x="750270" y="947057"/>
            <a:ext cx="7503688" cy="5306791"/>
          </a:xfrm>
          <a:prstGeom prst="rect">
            <a:avLst/>
          </a:prstGeom>
        </p:spPr>
      </p:pic>
      <p:sp>
        <p:nvSpPr>
          <p:cNvPr id="5" name="Google Shape;103;p6">
            <a:extLst>
              <a:ext uri="{FF2B5EF4-FFF2-40B4-BE49-F238E27FC236}">
                <a16:creationId xmlns:a16="http://schemas.microsoft.com/office/drawing/2014/main" id="{18CEE1BF-726A-4787-9F99-86E721AA197F}"/>
              </a:ext>
            </a:extLst>
          </p:cNvPr>
          <p:cNvSpPr txBox="1">
            <a:spLocks/>
          </p:cNvSpPr>
          <p:nvPr/>
        </p:nvSpPr>
        <p:spPr>
          <a:xfrm>
            <a:off x="81643" y="379467"/>
            <a:ext cx="7315200" cy="617536"/>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61963" lvl="1" indent="-146049">
              <a:lnSpc>
                <a:spcPct val="120000"/>
              </a:lnSpc>
              <a:spcBef>
                <a:spcPts val="1000"/>
              </a:spcBef>
              <a:buSzPts val="1400"/>
            </a:pPr>
            <a:r>
              <a:rPr lang="en-US" kern="0" dirty="0"/>
              <a:t>Why’d it do that?</a:t>
            </a:r>
          </a:p>
        </p:txBody>
      </p:sp>
    </p:spTree>
    <p:extLst>
      <p:ext uri="{BB962C8B-B14F-4D97-AF65-F5344CB8AC3E}">
        <p14:creationId xmlns:p14="http://schemas.microsoft.com/office/powerpoint/2010/main" val="837488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FA54-691B-456E-B90B-35ECB13C4FB3}"/>
              </a:ext>
            </a:extLst>
          </p:cNvPr>
          <p:cNvSpPr>
            <a:spLocks noGrp="1"/>
          </p:cNvSpPr>
          <p:nvPr>
            <p:ph type="title"/>
          </p:nvPr>
        </p:nvSpPr>
        <p:spPr/>
        <p:txBody>
          <a:bodyPr/>
          <a:lstStyle/>
          <a:p>
            <a:r>
              <a:rPr lang="en-US" dirty="0"/>
              <a:t>Anti-knowledge</a:t>
            </a:r>
          </a:p>
        </p:txBody>
      </p:sp>
      <p:pic>
        <p:nvPicPr>
          <p:cNvPr id="8" name="Picture 7">
            <a:extLst>
              <a:ext uri="{FF2B5EF4-FFF2-40B4-BE49-F238E27FC236}">
                <a16:creationId xmlns:a16="http://schemas.microsoft.com/office/drawing/2014/main" id="{98F2FC20-3F38-4CE6-9704-D31CB20B185B}"/>
              </a:ext>
            </a:extLst>
          </p:cNvPr>
          <p:cNvPicPr>
            <a:picLocks/>
          </p:cNvPicPr>
          <p:nvPr/>
        </p:nvPicPr>
        <p:blipFill rotWithShape="1">
          <a:blip r:embed="rId3"/>
          <a:srcRect l="-5" t="-2" r="65366" b="39086"/>
          <a:stretch/>
        </p:blipFill>
        <p:spPr>
          <a:xfrm>
            <a:off x="466344" y="848520"/>
            <a:ext cx="2743200" cy="3291840"/>
          </a:xfrm>
          <a:prstGeom prst="rect">
            <a:avLst/>
          </a:prstGeom>
        </p:spPr>
      </p:pic>
      <p:pic>
        <p:nvPicPr>
          <p:cNvPr id="6" name="Picture 5">
            <a:extLst>
              <a:ext uri="{FF2B5EF4-FFF2-40B4-BE49-F238E27FC236}">
                <a16:creationId xmlns:a16="http://schemas.microsoft.com/office/drawing/2014/main" id="{EFF6F226-2516-40B5-B703-D23175A68F53}"/>
              </a:ext>
            </a:extLst>
          </p:cNvPr>
          <p:cNvPicPr>
            <a:picLocks noChangeAspect="1"/>
          </p:cNvPicPr>
          <p:nvPr/>
        </p:nvPicPr>
        <p:blipFill rotWithShape="1">
          <a:blip r:embed="rId3"/>
          <a:srcRect l="54315" t="54099" r="22698" b="3145"/>
          <a:stretch/>
        </p:blipFill>
        <p:spPr>
          <a:xfrm>
            <a:off x="4767942" y="3771900"/>
            <a:ext cx="1820637" cy="2310493"/>
          </a:xfrm>
          <a:prstGeom prst="rect">
            <a:avLst/>
          </a:prstGeom>
        </p:spPr>
      </p:pic>
      <p:pic>
        <p:nvPicPr>
          <p:cNvPr id="7" name="Picture 6">
            <a:extLst>
              <a:ext uri="{FF2B5EF4-FFF2-40B4-BE49-F238E27FC236}">
                <a16:creationId xmlns:a16="http://schemas.microsoft.com/office/drawing/2014/main" id="{10E0CAD8-297A-478E-85D1-44467B1D230E}"/>
              </a:ext>
            </a:extLst>
          </p:cNvPr>
          <p:cNvPicPr>
            <a:picLocks noChangeAspect="1"/>
          </p:cNvPicPr>
          <p:nvPr/>
        </p:nvPicPr>
        <p:blipFill rotWithShape="1">
          <a:blip r:embed="rId3"/>
          <a:srcRect l="-115" t="51227" r="45995"/>
          <a:stretch/>
        </p:blipFill>
        <p:spPr>
          <a:xfrm>
            <a:off x="457200" y="3616780"/>
            <a:ext cx="4286250" cy="2635614"/>
          </a:xfrm>
          <a:prstGeom prst="rect">
            <a:avLst/>
          </a:prstGeom>
        </p:spPr>
      </p:pic>
      <p:pic>
        <p:nvPicPr>
          <p:cNvPr id="9" name="Picture 8">
            <a:extLst>
              <a:ext uri="{FF2B5EF4-FFF2-40B4-BE49-F238E27FC236}">
                <a16:creationId xmlns:a16="http://schemas.microsoft.com/office/drawing/2014/main" id="{37737C5E-D918-406A-B8D7-CC0E167CB6F0}"/>
              </a:ext>
            </a:extLst>
          </p:cNvPr>
          <p:cNvPicPr>
            <a:picLocks noChangeAspect="1"/>
          </p:cNvPicPr>
          <p:nvPr/>
        </p:nvPicPr>
        <p:blipFill rotWithShape="1">
          <a:blip r:embed="rId3"/>
          <a:srcRect l="77200" t="51681" r="225"/>
          <a:stretch/>
        </p:blipFill>
        <p:spPr>
          <a:xfrm>
            <a:off x="6580414" y="3641271"/>
            <a:ext cx="1787979" cy="2611122"/>
          </a:xfrm>
          <a:prstGeom prst="rect">
            <a:avLst/>
          </a:prstGeom>
        </p:spPr>
      </p:pic>
      <p:pic>
        <p:nvPicPr>
          <p:cNvPr id="10" name="Picture 9">
            <a:extLst>
              <a:ext uri="{FF2B5EF4-FFF2-40B4-BE49-F238E27FC236}">
                <a16:creationId xmlns:a16="http://schemas.microsoft.com/office/drawing/2014/main" id="{6D1EE304-C6E7-497B-B7C1-3479A870CD32}"/>
              </a:ext>
            </a:extLst>
          </p:cNvPr>
          <p:cNvPicPr>
            <a:picLocks noChangeAspect="1"/>
          </p:cNvPicPr>
          <p:nvPr/>
        </p:nvPicPr>
        <p:blipFill rotWithShape="1">
          <a:blip r:embed="rId3"/>
          <a:srcRect l="35451" t="23428" r="-86" b="46053"/>
          <a:stretch/>
        </p:blipFill>
        <p:spPr>
          <a:xfrm>
            <a:off x="3273878" y="2114551"/>
            <a:ext cx="5119008" cy="1649186"/>
          </a:xfrm>
          <a:prstGeom prst="rect">
            <a:avLst/>
          </a:prstGeom>
        </p:spPr>
      </p:pic>
      <p:pic>
        <p:nvPicPr>
          <p:cNvPr id="11" name="Picture 10">
            <a:extLst>
              <a:ext uri="{FF2B5EF4-FFF2-40B4-BE49-F238E27FC236}">
                <a16:creationId xmlns:a16="http://schemas.microsoft.com/office/drawing/2014/main" id="{7A9F0F8F-1CDC-4C0A-A124-23A00672AD83}"/>
              </a:ext>
            </a:extLst>
          </p:cNvPr>
          <p:cNvPicPr>
            <a:picLocks noChangeAspect="1"/>
          </p:cNvPicPr>
          <p:nvPr/>
        </p:nvPicPr>
        <p:blipFill rotWithShape="1">
          <a:blip r:embed="rId3"/>
          <a:srcRect l="35657" t="-1501" r="4553" b="75364"/>
          <a:stretch/>
        </p:blipFill>
        <p:spPr>
          <a:xfrm>
            <a:off x="3290206" y="767444"/>
            <a:ext cx="4735287" cy="1412420"/>
          </a:xfrm>
          <a:prstGeom prst="rect">
            <a:avLst/>
          </a:prstGeom>
        </p:spPr>
      </p:pic>
    </p:spTree>
    <p:extLst>
      <p:ext uri="{BB962C8B-B14F-4D97-AF65-F5344CB8AC3E}">
        <p14:creationId xmlns:p14="http://schemas.microsoft.com/office/powerpoint/2010/main" val="2121439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FA54-691B-456E-B90B-35ECB13C4FB3}"/>
              </a:ext>
            </a:extLst>
          </p:cNvPr>
          <p:cNvSpPr>
            <a:spLocks noGrp="1"/>
          </p:cNvSpPr>
          <p:nvPr>
            <p:ph type="title"/>
          </p:nvPr>
        </p:nvSpPr>
        <p:spPr/>
        <p:txBody>
          <a:bodyPr/>
          <a:lstStyle/>
          <a:p>
            <a:r>
              <a:rPr lang="en-US" dirty="0"/>
              <a:t>Anti-knowledge: Fragmentation</a:t>
            </a:r>
          </a:p>
        </p:txBody>
      </p:sp>
      <p:pic>
        <p:nvPicPr>
          <p:cNvPr id="8" name="Picture 7">
            <a:extLst>
              <a:ext uri="{FF2B5EF4-FFF2-40B4-BE49-F238E27FC236}">
                <a16:creationId xmlns:a16="http://schemas.microsoft.com/office/drawing/2014/main" id="{98F2FC20-3F38-4CE6-9704-D31CB20B185B}"/>
              </a:ext>
            </a:extLst>
          </p:cNvPr>
          <p:cNvPicPr>
            <a:picLocks/>
          </p:cNvPicPr>
          <p:nvPr/>
        </p:nvPicPr>
        <p:blipFill rotWithShape="1">
          <a:blip r:embed="rId3"/>
          <a:srcRect l="-5" t="-2" r="65366" b="39086"/>
          <a:stretch/>
        </p:blipFill>
        <p:spPr>
          <a:xfrm>
            <a:off x="3304079" y="2006408"/>
            <a:ext cx="1893135" cy="1764553"/>
          </a:xfrm>
          <a:prstGeom prst="rect">
            <a:avLst/>
          </a:prstGeom>
        </p:spPr>
      </p:pic>
      <p:pic>
        <p:nvPicPr>
          <p:cNvPr id="6" name="Picture 5">
            <a:extLst>
              <a:ext uri="{FF2B5EF4-FFF2-40B4-BE49-F238E27FC236}">
                <a16:creationId xmlns:a16="http://schemas.microsoft.com/office/drawing/2014/main" id="{EFF6F226-2516-40B5-B703-D23175A68F53}"/>
              </a:ext>
            </a:extLst>
          </p:cNvPr>
          <p:cNvPicPr>
            <a:picLocks noChangeAspect="1"/>
          </p:cNvPicPr>
          <p:nvPr/>
        </p:nvPicPr>
        <p:blipFill rotWithShape="1">
          <a:blip r:embed="rId3"/>
          <a:srcRect l="54315" t="54099" r="22698" b="3145"/>
          <a:stretch/>
        </p:blipFill>
        <p:spPr>
          <a:xfrm>
            <a:off x="574755" y="2908100"/>
            <a:ext cx="1734774" cy="2201527"/>
          </a:xfrm>
          <a:prstGeom prst="rect">
            <a:avLst/>
          </a:prstGeom>
        </p:spPr>
      </p:pic>
      <p:pic>
        <p:nvPicPr>
          <p:cNvPr id="7" name="Picture 6">
            <a:extLst>
              <a:ext uri="{FF2B5EF4-FFF2-40B4-BE49-F238E27FC236}">
                <a16:creationId xmlns:a16="http://schemas.microsoft.com/office/drawing/2014/main" id="{10E0CAD8-297A-478E-85D1-44467B1D230E}"/>
              </a:ext>
            </a:extLst>
          </p:cNvPr>
          <p:cNvPicPr>
            <a:picLocks noChangeAspect="1"/>
          </p:cNvPicPr>
          <p:nvPr/>
        </p:nvPicPr>
        <p:blipFill rotWithShape="1">
          <a:blip r:embed="rId3"/>
          <a:srcRect l="-115" t="51227" r="45995"/>
          <a:stretch/>
        </p:blipFill>
        <p:spPr>
          <a:xfrm>
            <a:off x="98951" y="1039297"/>
            <a:ext cx="2494398" cy="1533804"/>
          </a:xfrm>
          <a:prstGeom prst="rect">
            <a:avLst/>
          </a:prstGeom>
        </p:spPr>
      </p:pic>
      <p:pic>
        <p:nvPicPr>
          <p:cNvPr id="9" name="Picture 8">
            <a:extLst>
              <a:ext uri="{FF2B5EF4-FFF2-40B4-BE49-F238E27FC236}">
                <a16:creationId xmlns:a16="http://schemas.microsoft.com/office/drawing/2014/main" id="{37737C5E-D918-406A-B8D7-CC0E167CB6F0}"/>
              </a:ext>
            </a:extLst>
          </p:cNvPr>
          <p:cNvPicPr>
            <a:picLocks noChangeAspect="1"/>
          </p:cNvPicPr>
          <p:nvPr/>
        </p:nvPicPr>
        <p:blipFill rotWithShape="1">
          <a:blip r:embed="rId3"/>
          <a:srcRect l="77200" t="51681" r="225"/>
          <a:stretch/>
        </p:blipFill>
        <p:spPr>
          <a:xfrm>
            <a:off x="6344721" y="918445"/>
            <a:ext cx="1530781" cy="2235516"/>
          </a:xfrm>
          <a:prstGeom prst="rect">
            <a:avLst/>
          </a:prstGeom>
        </p:spPr>
      </p:pic>
      <p:pic>
        <p:nvPicPr>
          <p:cNvPr id="10" name="Picture 9">
            <a:extLst>
              <a:ext uri="{FF2B5EF4-FFF2-40B4-BE49-F238E27FC236}">
                <a16:creationId xmlns:a16="http://schemas.microsoft.com/office/drawing/2014/main" id="{6D1EE304-C6E7-497B-B7C1-3479A870CD32}"/>
              </a:ext>
            </a:extLst>
          </p:cNvPr>
          <p:cNvPicPr>
            <a:picLocks noChangeAspect="1"/>
          </p:cNvPicPr>
          <p:nvPr/>
        </p:nvPicPr>
        <p:blipFill rotWithShape="1">
          <a:blip r:embed="rId3"/>
          <a:srcRect l="35451" t="23428" r="-86" b="46053"/>
          <a:stretch/>
        </p:blipFill>
        <p:spPr>
          <a:xfrm>
            <a:off x="5411207" y="4134092"/>
            <a:ext cx="3404507" cy="1096827"/>
          </a:xfrm>
          <a:prstGeom prst="rect">
            <a:avLst/>
          </a:prstGeom>
        </p:spPr>
      </p:pic>
      <p:pic>
        <p:nvPicPr>
          <p:cNvPr id="11" name="Picture 10">
            <a:extLst>
              <a:ext uri="{FF2B5EF4-FFF2-40B4-BE49-F238E27FC236}">
                <a16:creationId xmlns:a16="http://schemas.microsoft.com/office/drawing/2014/main" id="{7A9F0F8F-1CDC-4C0A-A124-23A00672AD83}"/>
              </a:ext>
            </a:extLst>
          </p:cNvPr>
          <p:cNvPicPr>
            <a:picLocks noChangeAspect="1"/>
          </p:cNvPicPr>
          <p:nvPr/>
        </p:nvPicPr>
        <p:blipFill rotWithShape="1">
          <a:blip r:embed="rId3"/>
          <a:srcRect l="35657" t="-1501" r="4553" b="75364"/>
          <a:stretch/>
        </p:blipFill>
        <p:spPr>
          <a:xfrm>
            <a:off x="2308533" y="5230919"/>
            <a:ext cx="2964616" cy="884272"/>
          </a:xfrm>
          <a:prstGeom prst="rect">
            <a:avLst/>
          </a:prstGeom>
        </p:spPr>
      </p:pic>
      <p:sp>
        <p:nvSpPr>
          <p:cNvPr id="3" name="Flowchart: Magnetic Disk 2">
            <a:extLst>
              <a:ext uri="{FF2B5EF4-FFF2-40B4-BE49-F238E27FC236}">
                <a16:creationId xmlns:a16="http://schemas.microsoft.com/office/drawing/2014/main" id="{4C0B9C32-07C5-4F74-A0C7-9C6488455EF5}"/>
              </a:ext>
            </a:extLst>
          </p:cNvPr>
          <p:cNvSpPr/>
          <p:nvPr/>
        </p:nvSpPr>
        <p:spPr>
          <a:xfrm>
            <a:off x="6180535" y="785628"/>
            <a:ext cx="1754693" cy="2501150"/>
          </a:xfrm>
          <a:prstGeom prst="flowChartMagneticDisk">
            <a:avLst/>
          </a:prstGeom>
          <a:gradFill>
            <a:gsLst>
              <a:gs pos="0">
                <a:schemeClr val="accent1">
                  <a:lumMod val="5000"/>
                  <a:lumOff val="95000"/>
                  <a:alpha val="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9525" cap="flat" cmpd="sng" algn="ctr">
            <a:solidFill>
              <a:schemeClr val="accent5">
                <a:alpha val="38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FA6450C0-6389-40F6-97D0-61BAAA372EBD}"/>
              </a:ext>
            </a:extLst>
          </p:cNvPr>
          <p:cNvSpPr/>
          <p:nvPr/>
        </p:nvSpPr>
        <p:spPr>
          <a:xfrm>
            <a:off x="588738" y="2573101"/>
            <a:ext cx="1734774" cy="2810910"/>
          </a:xfrm>
          <a:prstGeom prst="flowChartMagneticDisk">
            <a:avLst/>
          </a:prstGeom>
          <a:solidFill>
            <a:schemeClr val="accent4">
              <a:lumMod val="40000"/>
              <a:lumOff val="60000"/>
              <a:alpha val="2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B1B34C1-E5F4-41A8-8817-6399558C9067}"/>
              </a:ext>
            </a:extLst>
          </p:cNvPr>
          <p:cNvSpPr/>
          <p:nvPr/>
        </p:nvSpPr>
        <p:spPr>
          <a:xfrm>
            <a:off x="5273149" y="4008863"/>
            <a:ext cx="3634087" cy="1404058"/>
          </a:xfrm>
          <a:prstGeom prst="roundRect">
            <a:avLst/>
          </a:prstGeom>
          <a:solidFill>
            <a:schemeClr val="accent6">
              <a:alpha val="36000"/>
            </a:schemeClr>
          </a:solidFill>
          <a:ln>
            <a:solidFill>
              <a:schemeClr val="accent6">
                <a:shade val="50000"/>
                <a:alpha val="34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Scroll: Vertical 3">
            <a:extLst>
              <a:ext uri="{FF2B5EF4-FFF2-40B4-BE49-F238E27FC236}">
                <a16:creationId xmlns:a16="http://schemas.microsoft.com/office/drawing/2014/main" id="{A5774995-E23A-4EE1-ABF6-5B6882B7FEBC}"/>
              </a:ext>
            </a:extLst>
          </p:cNvPr>
          <p:cNvSpPr/>
          <p:nvPr/>
        </p:nvSpPr>
        <p:spPr>
          <a:xfrm>
            <a:off x="2877560" y="1644401"/>
            <a:ext cx="2689202" cy="2220686"/>
          </a:xfrm>
          <a:prstGeom prst="verticalScroll">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700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9E4F-03C1-4A8D-980C-EE2C00C0430B}"/>
              </a:ext>
            </a:extLst>
          </p:cNvPr>
          <p:cNvSpPr>
            <a:spLocks noGrp="1"/>
          </p:cNvSpPr>
          <p:nvPr>
            <p:ph type="title"/>
          </p:nvPr>
        </p:nvSpPr>
        <p:spPr/>
        <p:txBody>
          <a:bodyPr/>
          <a:lstStyle/>
          <a:p>
            <a:r>
              <a:rPr lang="en-US" dirty="0"/>
              <a:t>Knowledge: Holistic</a:t>
            </a:r>
          </a:p>
        </p:txBody>
      </p:sp>
      <p:pic>
        <p:nvPicPr>
          <p:cNvPr id="4" name="Picture 3">
            <a:extLst>
              <a:ext uri="{FF2B5EF4-FFF2-40B4-BE49-F238E27FC236}">
                <a16:creationId xmlns:a16="http://schemas.microsoft.com/office/drawing/2014/main" id="{521B6181-E32A-4BBE-A3B7-51614CA27B5D}"/>
              </a:ext>
            </a:extLst>
          </p:cNvPr>
          <p:cNvPicPr>
            <a:picLocks noChangeAspect="1"/>
          </p:cNvPicPr>
          <p:nvPr/>
        </p:nvPicPr>
        <p:blipFill>
          <a:blip r:embed="rId3"/>
          <a:stretch>
            <a:fillRect/>
          </a:stretch>
        </p:blipFill>
        <p:spPr>
          <a:xfrm>
            <a:off x="4264755" y="1167587"/>
            <a:ext cx="4841849" cy="4691930"/>
          </a:xfrm>
          <a:prstGeom prst="rect">
            <a:avLst/>
          </a:prstGeom>
        </p:spPr>
      </p:pic>
      <p:pic>
        <p:nvPicPr>
          <p:cNvPr id="5" name="Picture 4">
            <a:extLst>
              <a:ext uri="{FF2B5EF4-FFF2-40B4-BE49-F238E27FC236}">
                <a16:creationId xmlns:a16="http://schemas.microsoft.com/office/drawing/2014/main" id="{080CE23B-2803-4FA4-84C1-70A9AF241F8E}"/>
              </a:ext>
            </a:extLst>
          </p:cNvPr>
          <p:cNvPicPr>
            <a:picLocks noChangeAspect="1"/>
          </p:cNvPicPr>
          <p:nvPr/>
        </p:nvPicPr>
        <p:blipFill>
          <a:blip r:embed="rId4"/>
          <a:stretch>
            <a:fillRect/>
          </a:stretch>
        </p:blipFill>
        <p:spPr>
          <a:xfrm>
            <a:off x="173421" y="2413847"/>
            <a:ext cx="2569276" cy="2739487"/>
          </a:xfrm>
          <a:prstGeom prst="rect">
            <a:avLst/>
          </a:prstGeom>
          <a:ln>
            <a:solidFill>
              <a:schemeClr val="bg1">
                <a:lumMod val="75000"/>
              </a:schemeClr>
            </a:solidFill>
          </a:ln>
          <a:effectLst>
            <a:glow rad="63500">
              <a:schemeClr val="accent2">
                <a:satMod val="175000"/>
                <a:alpha val="40000"/>
              </a:schemeClr>
            </a:glow>
          </a:effectLst>
        </p:spPr>
      </p:pic>
      <p:pic>
        <p:nvPicPr>
          <p:cNvPr id="6" name="Picture 5">
            <a:extLst>
              <a:ext uri="{FF2B5EF4-FFF2-40B4-BE49-F238E27FC236}">
                <a16:creationId xmlns:a16="http://schemas.microsoft.com/office/drawing/2014/main" id="{4852FB09-6339-4563-BD67-35628BF16715}"/>
              </a:ext>
            </a:extLst>
          </p:cNvPr>
          <p:cNvPicPr>
            <a:picLocks noChangeAspect="1"/>
          </p:cNvPicPr>
          <p:nvPr/>
        </p:nvPicPr>
        <p:blipFill>
          <a:blip r:embed="rId5"/>
          <a:stretch>
            <a:fillRect/>
          </a:stretch>
        </p:blipFill>
        <p:spPr>
          <a:xfrm>
            <a:off x="1049533" y="1285191"/>
            <a:ext cx="2606357" cy="1536197"/>
          </a:xfrm>
          <a:prstGeom prst="rect">
            <a:avLst/>
          </a:prstGeom>
          <a:ln>
            <a:solidFill>
              <a:schemeClr val="bg1">
                <a:lumMod val="75000"/>
              </a:schemeClr>
            </a:solidFill>
          </a:ln>
          <a:effectLst>
            <a:glow rad="63500">
              <a:schemeClr val="accent2">
                <a:satMod val="175000"/>
                <a:alpha val="40000"/>
              </a:schemeClr>
            </a:glow>
          </a:effectLst>
        </p:spPr>
      </p:pic>
      <p:pic>
        <p:nvPicPr>
          <p:cNvPr id="7" name="Picture 6">
            <a:extLst>
              <a:ext uri="{FF2B5EF4-FFF2-40B4-BE49-F238E27FC236}">
                <a16:creationId xmlns:a16="http://schemas.microsoft.com/office/drawing/2014/main" id="{19B9B44D-F10F-4A82-A66D-5BA205C976F3}"/>
              </a:ext>
            </a:extLst>
          </p:cNvPr>
          <p:cNvPicPr>
            <a:picLocks noChangeAspect="1"/>
          </p:cNvPicPr>
          <p:nvPr/>
        </p:nvPicPr>
        <p:blipFill>
          <a:blip r:embed="rId6"/>
          <a:stretch>
            <a:fillRect/>
          </a:stretch>
        </p:blipFill>
        <p:spPr>
          <a:xfrm>
            <a:off x="1642929" y="4206810"/>
            <a:ext cx="2102920" cy="1365999"/>
          </a:xfrm>
          <a:prstGeom prst="rect">
            <a:avLst/>
          </a:prstGeom>
          <a:ln>
            <a:solidFill>
              <a:schemeClr val="bg1">
                <a:lumMod val="75000"/>
              </a:schemeClr>
            </a:solidFill>
          </a:ln>
          <a:effectLst>
            <a:glow rad="63500">
              <a:schemeClr val="accent2">
                <a:satMod val="175000"/>
                <a:alpha val="40000"/>
              </a:schemeClr>
            </a:glow>
          </a:effectLst>
        </p:spPr>
      </p:pic>
      <p:sp>
        <p:nvSpPr>
          <p:cNvPr id="8" name="Arrow: Right 7">
            <a:extLst>
              <a:ext uri="{FF2B5EF4-FFF2-40B4-BE49-F238E27FC236}">
                <a16:creationId xmlns:a16="http://schemas.microsoft.com/office/drawing/2014/main" id="{C5E27F71-1860-4DC5-99CA-EBB4667507EF}"/>
              </a:ext>
            </a:extLst>
          </p:cNvPr>
          <p:cNvSpPr/>
          <p:nvPr/>
        </p:nvSpPr>
        <p:spPr>
          <a:xfrm>
            <a:off x="3763458" y="3265904"/>
            <a:ext cx="425259" cy="247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37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body" idx="1"/>
          </p:nvPr>
        </p:nvSpPr>
        <p:spPr>
          <a:xfrm>
            <a:off x="457200" y="1165701"/>
            <a:ext cx="7315200" cy="4941185"/>
          </a:xfrm>
          <a:prstGeom prst="rect">
            <a:avLst/>
          </a:prstGeom>
          <a:noFill/>
          <a:ln>
            <a:noFill/>
          </a:ln>
        </p:spPr>
        <p:txBody>
          <a:bodyPr spcFirstLastPara="1" wrap="square" lIns="91400" tIns="91400" rIns="91400" bIns="91400" anchor="t" anchorCtr="0">
            <a:noAutofit/>
          </a:bodyPr>
          <a:lstStyle/>
          <a:p>
            <a:pPr marL="227013" lvl="0" indent="-227013" algn="l" rtl="0">
              <a:lnSpc>
                <a:spcPct val="120000"/>
              </a:lnSpc>
              <a:spcBef>
                <a:spcPts val="1400"/>
              </a:spcBef>
              <a:spcAft>
                <a:spcPts val="0"/>
              </a:spcAft>
              <a:buSzPts val="1500"/>
              <a:buFont typeface="Arial"/>
              <a:buChar char="•"/>
            </a:pPr>
            <a:r>
              <a:rPr lang="en-US" dirty="0"/>
              <a:t>Native</a:t>
            </a:r>
            <a:endParaRPr dirty="0"/>
          </a:p>
          <a:p>
            <a:pPr marL="461963" lvl="1" indent="-234949" algn="l" rtl="0">
              <a:lnSpc>
                <a:spcPct val="120000"/>
              </a:lnSpc>
              <a:spcBef>
                <a:spcPts val="1000"/>
              </a:spcBef>
              <a:spcAft>
                <a:spcPts val="0"/>
              </a:spcAft>
              <a:buSzPts val="1400"/>
              <a:buChar char="–"/>
            </a:pPr>
            <a:r>
              <a:rPr lang="en-US" dirty="0"/>
              <a:t>100% Pure business logic</a:t>
            </a:r>
            <a:endParaRPr dirty="0"/>
          </a:p>
          <a:p>
            <a:pPr marL="461963" lvl="1" indent="-234949" algn="l" rtl="0">
              <a:lnSpc>
                <a:spcPct val="120000"/>
              </a:lnSpc>
              <a:spcBef>
                <a:spcPts val="1000"/>
              </a:spcBef>
              <a:spcAft>
                <a:spcPts val="0"/>
              </a:spcAft>
              <a:buSzPts val="1400"/>
              <a:buChar char="–"/>
            </a:pPr>
            <a:r>
              <a:rPr lang="en-US" dirty="0"/>
              <a:t>Insight </a:t>
            </a:r>
          </a:p>
          <a:p>
            <a:pPr marL="461963" lvl="1" indent="-234949" algn="l" rtl="0">
              <a:lnSpc>
                <a:spcPct val="120000"/>
              </a:lnSpc>
              <a:spcBef>
                <a:spcPts val="1000"/>
              </a:spcBef>
              <a:spcAft>
                <a:spcPts val="0"/>
              </a:spcAft>
              <a:buSzPts val="1400"/>
              <a:buChar char="–"/>
            </a:pPr>
            <a:r>
              <a:rPr lang="en-US" dirty="0"/>
              <a:t>Test</a:t>
            </a:r>
            <a:endParaRPr dirty="0"/>
          </a:p>
          <a:p>
            <a:pPr marL="461963" lvl="1" indent="-234949" algn="l" rtl="0">
              <a:lnSpc>
                <a:spcPct val="120000"/>
              </a:lnSpc>
              <a:spcBef>
                <a:spcPts val="1000"/>
              </a:spcBef>
              <a:spcAft>
                <a:spcPts val="0"/>
              </a:spcAft>
              <a:buSzPts val="1400"/>
              <a:buChar char="–"/>
            </a:pPr>
            <a:r>
              <a:rPr lang="en-US" dirty="0"/>
              <a:t>Audit</a:t>
            </a:r>
            <a:endParaRPr dirty="0"/>
          </a:p>
          <a:p>
            <a:pPr marL="461963" lvl="1" indent="-234949" algn="l" rtl="0">
              <a:lnSpc>
                <a:spcPct val="120000"/>
              </a:lnSpc>
              <a:spcBef>
                <a:spcPts val="1000"/>
              </a:spcBef>
              <a:spcAft>
                <a:spcPts val="0"/>
              </a:spcAft>
              <a:buSzPts val="1400"/>
              <a:buChar char="–"/>
            </a:pPr>
            <a:r>
              <a:rPr lang="en-US" dirty="0"/>
              <a:t>Graph</a:t>
            </a:r>
          </a:p>
          <a:p>
            <a:pPr marL="461963" lvl="1" indent="-234949" algn="l" rtl="0">
              <a:lnSpc>
                <a:spcPct val="120000"/>
              </a:lnSpc>
              <a:spcBef>
                <a:spcPts val="1000"/>
              </a:spcBef>
              <a:spcAft>
                <a:spcPts val="0"/>
              </a:spcAft>
              <a:buSzPts val="1400"/>
              <a:buChar char="–"/>
            </a:pPr>
            <a:endParaRPr dirty="0"/>
          </a:p>
          <a:p>
            <a:pPr marL="227013" lvl="0" indent="-227013" algn="l" rtl="0">
              <a:lnSpc>
                <a:spcPct val="120000"/>
              </a:lnSpc>
              <a:spcBef>
                <a:spcPts val="1400"/>
              </a:spcBef>
              <a:spcAft>
                <a:spcPts val="0"/>
              </a:spcAft>
              <a:buSzPts val="1500"/>
              <a:buFont typeface="Arial"/>
              <a:buChar char="•"/>
            </a:pPr>
            <a:r>
              <a:rPr lang="en-US" dirty="0"/>
              <a:t>Open-source</a:t>
            </a:r>
            <a:endParaRPr dirty="0"/>
          </a:p>
          <a:p>
            <a:pPr marL="461963" lvl="1" indent="-234949" algn="l" rtl="0">
              <a:lnSpc>
                <a:spcPct val="120000"/>
              </a:lnSpc>
              <a:spcBef>
                <a:spcPts val="1000"/>
              </a:spcBef>
              <a:spcAft>
                <a:spcPts val="0"/>
              </a:spcAft>
              <a:buSzPts val="1400"/>
              <a:buChar char="–"/>
            </a:pPr>
            <a:r>
              <a:rPr lang="en-US" dirty="0"/>
              <a:t>Elm / functional compiler</a:t>
            </a:r>
          </a:p>
          <a:p>
            <a:pPr marL="461963" lvl="1" indent="-234949" algn="l" rtl="0">
              <a:lnSpc>
                <a:spcPct val="120000"/>
              </a:lnSpc>
              <a:spcBef>
                <a:spcPts val="1000"/>
              </a:spcBef>
              <a:spcAft>
                <a:spcPts val="0"/>
              </a:spcAft>
              <a:buSzPts val="1400"/>
              <a:buChar char="–"/>
            </a:pPr>
            <a:r>
              <a:rPr lang="en-US" dirty="0"/>
              <a:t>Bosque verification</a:t>
            </a:r>
          </a:p>
          <a:p>
            <a:pPr marL="461963" lvl="1" indent="-234949" algn="l" rtl="0">
              <a:lnSpc>
                <a:spcPct val="120000"/>
              </a:lnSpc>
              <a:spcBef>
                <a:spcPts val="1000"/>
              </a:spcBef>
              <a:spcAft>
                <a:spcPts val="0"/>
              </a:spcAft>
              <a:buSzPts val="1400"/>
              <a:buChar char="–"/>
            </a:pPr>
            <a:r>
              <a:rPr lang="en-US" dirty="0"/>
              <a:t>Legend / Morphir / Bosque integration project</a:t>
            </a:r>
          </a:p>
          <a:p>
            <a:pPr marL="461963" lvl="1" indent="-234949" algn="l" rtl="0">
              <a:lnSpc>
                <a:spcPct val="120000"/>
              </a:lnSpc>
              <a:spcBef>
                <a:spcPts val="1000"/>
              </a:spcBef>
              <a:spcAft>
                <a:spcPts val="0"/>
              </a:spcAft>
              <a:buSzPts val="1400"/>
              <a:buChar char="–"/>
            </a:pPr>
            <a:r>
              <a:rPr lang="en-US" dirty="0"/>
              <a:t>POPL 2022 Conference and Paper</a:t>
            </a:r>
          </a:p>
        </p:txBody>
      </p:sp>
      <p:sp>
        <p:nvSpPr>
          <p:cNvPr id="104" name="Google Shape;104;p6"/>
          <p:cNvSpPr txBox="1">
            <a:spLocks noGrp="1"/>
          </p:cNvSpPr>
          <p:nvPr>
            <p:ph type="title"/>
          </p:nvPr>
        </p:nvSpPr>
        <p:spPr>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SzPts val="2700"/>
              <a:buNone/>
            </a:pPr>
            <a:r>
              <a:rPr lang="en-US" dirty="0"/>
              <a:t>Quality &amp; Knowledge</a:t>
            </a:r>
            <a:endParaRPr dirty="0"/>
          </a:p>
        </p:txBody>
      </p:sp>
      <p:pic>
        <p:nvPicPr>
          <p:cNvPr id="4" name="Picture 3">
            <a:extLst>
              <a:ext uri="{FF2B5EF4-FFF2-40B4-BE49-F238E27FC236}">
                <a16:creationId xmlns:a16="http://schemas.microsoft.com/office/drawing/2014/main" id="{9593E72D-FAE9-4E36-9FD6-810859ACE9F1}"/>
              </a:ext>
            </a:extLst>
          </p:cNvPr>
          <p:cNvPicPr>
            <a:picLocks noChangeAspect="1"/>
          </p:cNvPicPr>
          <p:nvPr/>
        </p:nvPicPr>
        <p:blipFill>
          <a:blip r:embed="rId3"/>
          <a:stretch>
            <a:fillRect/>
          </a:stretch>
        </p:blipFill>
        <p:spPr>
          <a:xfrm>
            <a:off x="3645823" y="2270226"/>
            <a:ext cx="3478729" cy="514574"/>
          </a:xfrm>
          <a:prstGeom prst="rect">
            <a:avLst/>
          </a:prstGeom>
        </p:spPr>
      </p:pic>
      <p:grpSp>
        <p:nvGrpSpPr>
          <p:cNvPr id="5" name="Group 4">
            <a:extLst>
              <a:ext uri="{FF2B5EF4-FFF2-40B4-BE49-F238E27FC236}">
                <a16:creationId xmlns:a16="http://schemas.microsoft.com/office/drawing/2014/main" id="{44C510C9-E927-45AF-A6CC-BB920B4E9FF3}"/>
              </a:ext>
            </a:extLst>
          </p:cNvPr>
          <p:cNvGrpSpPr/>
          <p:nvPr/>
        </p:nvGrpSpPr>
        <p:grpSpPr>
          <a:xfrm>
            <a:off x="7372350" y="4400551"/>
            <a:ext cx="1560536" cy="625326"/>
            <a:chOff x="3547679" y="3661989"/>
            <a:chExt cx="2158115" cy="866628"/>
          </a:xfrm>
        </p:grpSpPr>
        <p:pic>
          <p:nvPicPr>
            <p:cNvPr id="6" name="Picture 8" descr="Goldman Sachs - Wikipedia">
              <a:extLst>
                <a:ext uri="{FF2B5EF4-FFF2-40B4-BE49-F238E27FC236}">
                  <a16:creationId xmlns:a16="http://schemas.microsoft.com/office/drawing/2014/main" id="{A0877D73-1858-434D-B628-8B51DCF39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406" y="3661989"/>
              <a:ext cx="641388" cy="6413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922F6E3-9BFB-42A2-9633-875F0D94B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7679" y="3831181"/>
              <a:ext cx="1969229" cy="697436"/>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Text&#10;&#10;Description automatically generated">
            <a:extLst>
              <a:ext uri="{FF2B5EF4-FFF2-40B4-BE49-F238E27FC236}">
                <a16:creationId xmlns:a16="http://schemas.microsoft.com/office/drawing/2014/main" id="{AF816FF7-21B5-45AD-9E42-C98638CBA83F}"/>
              </a:ext>
            </a:extLst>
          </p:cNvPr>
          <p:cNvPicPr>
            <a:picLocks noChangeAspect="1"/>
          </p:cNvPicPr>
          <p:nvPr/>
        </p:nvPicPr>
        <p:blipFill>
          <a:blip r:embed="rId6"/>
          <a:stretch>
            <a:fillRect/>
          </a:stretch>
        </p:blipFill>
        <p:spPr>
          <a:xfrm>
            <a:off x="5405006" y="4765402"/>
            <a:ext cx="1747171" cy="754647"/>
          </a:xfrm>
          <a:prstGeom prst="rect">
            <a:avLst/>
          </a:prstGeom>
        </p:spPr>
      </p:pic>
      <p:pic>
        <p:nvPicPr>
          <p:cNvPr id="3080" name="Picture 8" descr="Optimizing an Elm Library">
            <a:extLst>
              <a:ext uri="{FF2B5EF4-FFF2-40B4-BE49-F238E27FC236}">
                <a16:creationId xmlns:a16="http://schemas.microsoft.com/office/drawing/2014/main" id="{CE0BFEA5-1168-4788-BE0E-2924FF460B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7156" y="3281053"/>
            <a:ext cx="2152327" cy="10761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288B48C-9F0E-403C-8682-1C981F17A1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9004" y="4638588"/>
            <a:ext cx="1689311" cy="35976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B4EA56E-7DD6-4FC0-AA08-CC035FD61D05}"/>
              </a:ext>
            </a:extLst>
          </p:cNvPr>
          <p:cNvSpPr txBox="1"/>
          <p:nvPr/>
        </p:nvSpPr>
        <p:spPr>
          <a:xfrm>
            <a:off x="4204762" y="4215885"/>
            <a:ext cx="3754024" cy="369332"/>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Bosque Programming Language</a:t>
            </a:r>
          </a:p>
        </p:txBody>
      </p:sp>
      <p:pic>
        <p:nvPicPr>
          <p:cNvPr id="3082" name="Picture 10">
            <a:extLst>
              <a:ext uri="{FF2B5EF4-FFF2-40B4-BE49-F238E27FC236}">
                <a16:creationId xmlns:a16="http://schemas.microsoft.com/office/drawing/2014/main" id="{ABC65DBD-EBB1-4FC1-9663-2D88FD36BA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9482" y="5510156"/>
            <a:ext cx="1632817" cy="476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7"/>
          <p:cNvSpPr txBox="1">
            <a:spLocks noGrp="1"/>
          </p:cNvSpPr>
          <p:nvPr>
            <p:ph type="title"/>
          </p:nvPr>
        </p:nvSpPr>
        <p:spPr>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SzPts val="2700"/>
              <a:buNone/>
            </a:pPr>
            <a:r>
              <a:rPr lang="en-US"/>
              <a:t>Integration</a:t>
            </a:r>
            <a:endParaRPr/>
          </a:p>
        </p:txBody>
      </p:sp>
      <p:pic>
        <p:nvPicPr>
          <p:cNvPr id="5" name="Picture 4">
            <a:extLst>
              <a:ext uri="{FF2B5EF4-FFF2-40B4-BE49-F238E27FC236}">
                <a16:creationId xmlns:a16="http://schemas.microsoft.com/office/drawing/2014/main" id="{6536A740-E03C-4594-B558-DCD08EA9A10E}"/>
              </a:ext>
            </a:extLst>
          </p:cNvPr>
          <p:cNvPicPr>
            <a:picLocks noChangeAspect="1"/>
          </p:cNvPicPr>
          <p:nvPr/>
        </p:nvPicPr>
        <p:blipFill>
          <a:blip r:embed="rId3"/>
          <a:stretch>
            <a:fillRect/>
          </a:stretch>
        </p:blipFill>
        <p:spPr>
          <a:xfrm>
            <a:off x="1346209" y="1807317"/>
            <a:ext cx="6451582" cy="3138149"/>
          </a:xfrm>
          <a:prstGeom prst="rect">
            <a:avLst/>
          </a:prstGeom>
        </p:spPr>
      </p:pic>
      <p:pic>
        <p:nvPicPr>
          <p:cNvPr id="6148" name="Picture 4">
            <a:extLst>
              <a:ext uri="{FF2B5EF4-FFF2-40B4-BE49-F238E27FC236}">
                <a16:creationId xmlns:a16="http://schemas.microsoft.com/office/drawing/2014/main" id="{1DA8B0ED-6451-4F4E-B269-9D5375DA8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804" y="756529"/>
            <a:ext cx="2272392" cy="7050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DD6924-E90C-47C0-9B52-F4F255DF0532}"/>
              </a:ext>
            </a:extLst>
          </p:cNvPr>
          <p:cNvSpPr txBox="1"/>
          <p:nvPr/>
        </p:nvSpPr>
        <p:spPr>
          <a:xfrm>
            <a:off x="5862868" y="4532421"/>
            <a:ext cx="1641022" cy="369332"/>
          </a:xfrm>
          <a:prstGeom prst="rect">
            <a:avLst/>
          </a:prstGeom>
          <a:noFill/>
        </p:spPr>
        <p:txBody>
          <a:bodyPr wrap="square" rtlCol="0">
            <a:spAutoFit/>
          </a:bodyPr>
          <a:lstStyle/>
          <a:p>
            <a:r>
              <a:rPr lang="en-US" dirty="0"/>
              <a:t>Data Lineage</a:t>
            </a:r>
          </a:p>
        </p:txBody>
      </p:sp>
      <p:sp>
        <p:nvSpPr>
          <p:cNvPr id="13" name="TextBox 12">
            <a:extLst>
              <a:ext uri="{FF2B5EF4-FFF2-40B4-BE49-F238E27FC236}">
                <a16:creationId xmlns:a16="http://schemas.microsoft.com/office/drawing/2014/main" id="{26DDE188-F38F-4308-8E49-2BA3A58663FE}"/>
              </a:ext>
            </a:extLst>
          </p:cNvPr>
          <p:cNvSpPr txBox="1"/>
          <p:nvPr/>
        </p:nvSpPr>
        <p:spPr>
          <a:xfrm>
            <a:off x="3694788" y="1382201"/>
            <a:ext cx="1754423" cy="369332"/>
          </a:xfrm>
          <a:prstGeom prst="rect">
            <a:avLst/>
          </a:prstGeom>
          <a:noFill/>
        </p:spPr>
        <p:txBody>
          <a:bodyPr wrap="square" rtlCol="0">
            <a:spAutoFit/>
          </a:bodyPr>
          <a:lstStyle/>
          <a:p>
            <a:r>
              <a:rPr lang="en-US" dirty="0"/>
              <a:t>Data Dictionary</a:t>
            </a:r>
          </a:p>
        </p:txBody>
      </p:sp>
      <p:pic>
        <p:nvPicPr>
          <p:cNvPr id="6150" name="Picture 6">
            <a:extLst>
              <a:ext uri="{FF2B5EF4-FFF2-40B4-BE49-F238E27FC236}">
                <a16:creationId xmlns:a16="http://schemas.microsoft.com/office/drawing/2014/main" id="{107BE5AC-FDD9-42BB-BC1F-7E0691286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682" y="4653643"/>
            <a:ext cx="1579336" cy="157933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DCC920-1A24-4822-B245-EDC6E338DE34}"/>
              </a:ext>
            </a:extLst>
          </p:cNvPr>
          <p:cNvSpPr txBox="1"/>
          <p:nvPr/>
        </p:nvSpPr>
        <p:spPr>
          <a:xfrm>
            <a:off x="3810682" y="5916805"/>
            <a:ext cx="1641022" cy="369332"/>
          </a:xfrm>
          <a:prstGeom prst="rect">
            <a:avLst/>
          </a:prstGeom>
          <a:noFill/>
        </p:spPr>
        <p:txBody>
          <a:bodyPr wrap="square" rtlCol="0">
            <a:spAutoFit/>
          </a:bodyPr>
          <a:lstStyle/>
          <a:p>
            <a:r>
              <a:rPr lang="en-US" dirty="0"/>
              <a:t>Data Quality</a:t>
            </a:r>
          </a:p>
        </p:txBody>
      </p:sp>
      <p:sp>
        <p:nvSpPr>
          <p:cNvPr id="9" name="Rectangle 8">
            <a:extLst>
              <a:ext uri="{FF2B5EF4-FFF2-40B4-BE49-F238E27FC236}">
                <a16:creationId xmlns:a16="http://schemas.microsoft.com/office/drawing/2014/main" id="{2D63C626-1741-47A8-B178-C64EA0A4AB6B}"/>
              </a:ext>
            </a:extLst>
          </p:cNvPr>
          <p:cNvSpPr/>
          <p:nvPr/>
        </p:nvSpPr>
        <p:spPr>
          <a:xfrm>
            <a:off x="6199070" y="4059147"/>
            <a:ext cx="753610" cy="362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iagram&#10;&#10;Description automatically generated">
            <a:extLst>
              <a:ext uri="{FF2B5EF4-FFF2-40B4-BE49-F238E27FC236}">
                <a16:creationId xmlns:a16="http://schemas.microsoft.com/office/drawing/2014/main" id="{0AE8BA8C-EDC2-4248-9F76-78F830CEC496}"/>
              </a:ext>
            </a:extLst>
          </p:cNvPr>
          <p:cNvPicPr>
            <a:picLocks noChangeAspect="1"/>
          </p:cNvPicPr>
          <p:nvPr/>
        </p:nvPicPr>
        <p:blipFill>
          <a:blip r:embed="rId6">
            <a:alphaModFix/>
          </a:blip>
          <a:stretch>
            <a:fillRect/>
          </a:stretch>
        </p:blipFill>
        <p:spPr>
          <a:xfrm>
            <a:off x="5558966" y="3986685"/>
            <a:ext cx="2090969" cy="629000"/>
          </a:xfrm>
          <a:prstGeom prst="rect">
            <a:avLst/>
          </a:prstGeom>
        </p:spPr>
      </p:pic>
      <p:cxnSp>
        <p:nvCxnSpPr>
          <p:cNvPr id="11" name="Straight Arrow Connector 10">
            <a:extLst>
              <a:ext uri="{FF2B5EF4-FFF2-40B4-BE49-F238E27FC236}">
                <a16:creationId xmlns:a16="http://schemas.microsoft.com/office/drawing/2014/main" id="{9C41A7F7-C0BC-4DA1-B0BA-09F6F9D8FB78}"/>
              </a:ext>
            </a:extLst>
          </p:cNvPr>
          <p:cNvCxnSpPr/>
          <p:nvPr/>
        </p:nvCxnSpPr>
        <p:spPr>
          <a:xfrm>
            <a:off x="4600350" y="3927021"/>
            <a:ext cx="0" cy="97473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E6E754-0B08-4302-8E43-3D5FBC5ED090}"/>
              </a:ext>
            </a:extLst>
          </p:cNvPr>
          <p:cNvCxnSpPr>
            <a:cxnSpLocks/>
            <a:endCxn id="13" idx="2"/>
          </p:cNvCxnSpPr>
          <p:nvPr/>
        </p:nvCxnSpPr>
        <p:spPr>
          <a:xfrm flipV="1">
            <a:off x="4571999" y="1751533"/>
            <a:ext cx="1" cy="97133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3ECBD7-E5FB-4AF6-B9E4-B67A913F3F2C}"/>
              </a:ext>
            </a:extLst>
          </p:cNvPr>
          <p:cNvCxnSpPr>
            <a:cxnSpLocks/>
            <a:stCxn id="6150" idx="1"/>
          </p:cNvCxnSpPr>
          <p:nvPr/>
        </p:nvCxnSpPr>
        <p:spPr>
          <a:xfrm flipH="1" flipV="1">
            <a:off x="2645229" y="4945466"/>
            <a:ext cx="1165453" cy="49784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232FF2-9A7E-4BDB-9BE2-7359B233BD50}"/>
              </a:ext>
            </a:extLst>
          </p:cNvPr>
          <p:cNvCxnSpPr>
            <a:cxnSpLocks/>
          </p:cNvCxnSpPr>
          <p:nvPr/>
        </p:nvCxnSpPr>
        <p:spPr>
          <a:xfrm flipH="1">
            <a:off x="2506436" y="1139535"/>
            <a:ext cx="873920" cy="61199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B138D8-A39C-45F1-8B64-61330886668F}"/>
              </a:ext>
            </a:extLst>
          </p:cNvPr>
          <p:cNvSpPr>
            <a:spLocks noGrp="1"/>
          </p:cNvSpPr>
          <p:nvPr>
            <p:ph type="title"/>
          </p:nvPr>
        </p:nvSpPr>
        <p:spPr/>
        <p:txBody>
          <a:bodyPr/>
          <a:lstStyle/>
          <a:p>
            <a:r>
              <a:rPr lang="en-US" dirty="0"/>
              <a:t>Integration</a:t>
            </a:r>
          </a:p>
        </p:txBody>
      </p:sp>
      <p:sp>
        <p:nvSpPr>
          <p:cNvPr id="4" name="Slide Number Placeholder 3">
            <a:extLst>
              <a:ext uri="{FF2B5EF4-FFF2-40B4-BE49-F238E27FC236}">
                <a16:creationId xmlns:a16="http://schemas.microsoft.com/office/drawing/2014/main" id="{A8FF1B9E-1932-4FEA-ADAB-F28993D5CA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a:extLst>
              <a:ext uri="{FF2B5EF4-FFF2-40B4-BE49-F238E27FC236}">
                <a16:creationId xmlns:a16="http://schemas.microsoft.com/office/drawing/2014/main" id="{8E551624-A67B-4AE3-8ED6-0A9E9620A319}"/>
              </a:ext>
            </a:extLst>
          </p:cNvPr>
          <p:cNvPicPr>
            <a:picLocks noChangeAspect="1"/>
          </p:cNvPicPr>
          <p:nvPr/>
        </p:nvPicPr>
        <p:blipFill>
          <a:blip r:embed="rId2"/>
          <a:stretch>
            <a:fillRect/>
          </a:stretch>
        </p:blipFill>
        <p:spPr>
          <a:xfrm>
            <a:off x="1249136" y="826867"/>
            <a:ext cx="6180364" cy="5369985"/>
          </a:xfrm>
          <a:prstGeom prst="rect">
            <a:avLst/>
          </a:prstGeom>
        </p:spPr>
      </p:pic>
    </p:spTree>
    <p:extLst>
      <p:ext uri="{BB962C8B-B14F-4D97-AF65-F5344CB8AC3E}">
        <p14:creationId xmlns:p14="http://schemas.microsoft.com/office/powerpoint/2010/main" val="3185119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172" name="Picture 4" descr="Databricks - Wikipedia">
            <a:extLst>
              <a:ext uri="{FF2B5EF4-FFF2-40B4-BE49-F238E27FC236}">
                <a16:creationId xmlns:a16="http://schemas.microsoft.com/office/drawing/2014/main" id="{DB76315E-654F-4A9D-9037-91EB735E0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048" y="2062041"/>
            <a:ext cx="4641216" cy="2440381"/>
          </a:xfrm>
          <a:prstGeom prst="rect">
            <a:avLst/>
          </a:prstGeom>
          <a:noFill/>
          <a:extLst>
            <a:ext uri="{909E8E84-426E-40DD-AFC4-6F175D3DCCD1}">
              <a14:hiddenFill xmlns:a14="http://schemas.microsoft.com/office/drawing/2010/main">
                <a:solidFill>
                  <a:srgbClr val="FFFFFF"/>
                </a:solidFill>
              </a14:hiddenFill>
            </a:ext>
          </a:extLst>
        </p:spPr>
      </p:pic>
      <p:sp>
        <p:nvSpPr>
          <p:cNvPr id="115" name="Google Shape;115;p8"/>
          <p:cNvSpPr txBox="1">
            <a:spLocks noGrp="1"/>
          </p:cNvSpPr>
          <p:nvPr>
            <p:ph type="body" idx="1"/>
          </p:nvPr>
        </p:nvSpPr>
        <p:spPr>
          <a:prstGeom prst="rect">
            <a:avLst/>
          </a:prstGeom>
          <a:noFill/>
          <a:ln>
            <a:noFill/>
          </a:ln>
        </p:spPr>
        <p:txBody>
          <a:bodyPr spcFirstLastPara="1" wrap="square" lIns="91400" tIns="91400" rIns="91400" bIns="91400" anchor="t" anchorCtr="0">
            <a:noAutofit/>
          </a:bodyPr>
          <a:lstStyle/>
          <a:p>
            <a:pPr marL="227013" lvl="0" indent="-227013" algn="l" rtl="0">
              <a:lnSpc>
                <a:spcPct val="120000"/>
              </a:lnSpc>
              <a:spcBef>
                <a:spcPts val="1400"/>
              </a:spcBef>
              <a:spcAft>
                <a:spcPts val="0"/>
              </a:spcAft>
              <a:buSzPts val="1500"/>
              <a:buFont typeface="Arial"/>
              <a:buChar char="•"/>
            </a:pPr>
            <a:r>
              <a:rPr lang="en-US" dirty="0"/>
              <a:t>Native</a:t>
            </a:r>
            <a:endParaRPr dirty="0"/>
          </a:p>
          <a:p>
            <a:pPr marL="461963" lvl="1" indent="-234949" algn="l" rtl="0">
              <a:lnSpc>
                <a:spcPct val="120000"/>
              </a:lnSpc>
              <a:spcBef>
                <a:spcPts val="1000"/>
              </a:spcBef>
              <a:spcAft>
                <a:spcPts val="0"/>
              </a:spcAft>
              <a:buSzPts val="1400"/>
              <a:buChar char="–"/>
            </a:pPr>
            <a:r>
              <a:rPr lang="en-US" dirty="0"/>
              <a:t>Scala</a:t>
            </a:r>
            <a:endParaRPr dirty="0"/>
          </a:p>
          <a:p>
            <a:pPr marL="461963" lvl="1" indent="-234949" algn="l" rtl="0">
              <a:lnSpc>
                <a:spcPct val="120000"/>
              </a:lnSpc>
              <a:spcBef>
                <a:spcPts val="1000"/>
              </a:spcBef>
              <a:spcAft>
                <a:spcPts val="0"/>
              </a:spcAft>
              <a:buSzPts val="1400"/>
              <a:buChar char="–"/>
            </a:pPr>
            <a:r>
              <a:rPr lang="en-US" dirty="0"/>
              <a:t>JavaScript</a:t>
            </a:r>
            <a:endParaRPr dirty="0"/>
          </a:p>
          <a:p>
            <a:pPr marL="461963" lvl="1" indent="-234949" algn="l" rtl="0">
              <a:lnSpc>
                <a:spcPct val="120000"/>
              </a:lnSpc>
              <a:spcBef>
                <a:spcPts val="1000"/>
              </a:spcBef>
              <a:spcAft>
                <a:spcPts val="0"/>
              </a:spcAft>
              <a:buSzPts val="1400"/>
              <a:buChar char="–"/>
            </a:pPr>
            <a:r>
              <a:rPr lang="en-US" dirty="0"/>
              <a:t>Interpreted</a:t>
            </a:r>
          </a:p>
          <a:p>
            <a:pPr marL="461963" lvl="1" indent="-234949"/>
            <a:r>
              <a:rPr lang="en-US" dirty="0"/>
              <a:t>Spring</a:t>
            </a:r>
          </a:p>
          <a:p>
            <a:pPr marL="461963" lvl="1" indent="-234949" algn="l" rtl="0">
              <a:lnSpc>
                <a:spcPct val="120000"/>
              </a:lnSpc>
              <a:spcBef>
                <a:spcPts val="1000"/>
              </a:spcBef>
              <a:spcAft>
                <a:spcPts val="0"/>
              </a:spcAft>
              <a:buSzPts val="1400"/>
              <a:buChar char="–"/>
            </a:pPr>
            <a:endParaRPr dirty="0"/>
          </a:p>
          <a:p>
            <a:pPr marL="227013" lvl="0" indent="-227013" algn="l" rtl="0">
              <a:lnSpc>
                <a:spcPct val="120000"/>
              </a:lnSpc>
              <a:spcBef>
                <a:spcPts val="1400"/>
              </a:spcBef>
              <a:spcAft>
                <a:spcPts val="0"/>
              </a:spcAft>
              <a:buSzPts val="1500"/>
              <a:buFont typeface="Arial"/>
              <a:buChar char="•"/>
            </a:pPr>
            <a:r>
              <a:rPr lang="en-US" dirty="0"/>
              <a:t>Open-source</a:t>
            </a:r>
            <a:endParaRPr dirty="0"/>
          </a:p>
          <a:p>
            <a:pPr marL="461963" lvl="1" indent="-234949" algn="l" rtl="0">
              <a:lnSpc>
                <a:spcPct val="120000"/>
              </a:lnSpc>
              <a:spcBef>
                <a:spcPts val="1000"/>
              </a:spcBef>
              <a:spcAft>
                <a:spcPts val="0"/>
              </a:spcAft>
              <a:buSzPts val="1400"/>
              <a:buChar char="–"/>
            </a:pPr>
            <a:r>
              <a:rPr lang="en-US" dirty="0" err="1"/>
              <a:t>Dapr</a:t>
            </a:r>
            <a:endParaRPr dirty="0"/>
          </a:p>
          <a:p>
            <a:pPr marL="461963" lvl="1" indent="-234949" algn="l" rtl="0">
              <a:lnSpc>
                <a:spcPct val="120000"/>
              </a:lnSpc>
              <a:spcBef>
                <a:spcPts val="1000"/>
              </a:spcBef>
              <a:spcAft>
                <a:spcPts val="0"/>
              </a:spcAft>
              <a:buSzPts val="1400"/>
              <a:buChar char="–"/>
            </a:pPr>
            <a:r>
              <a:rPr lang="en-US" sz="1800" b="1" dirty="0"/>
              <a:t>Spark</a:t>
            </a:r>
          </a:p>
          <a:p>
            <a:pPr marL="461963" lvl="1" indent="-234949" algn="l" rtl="0">
              <a:lnSpc>
                <a:spcPct val="120000"/>
              </a:lnSpc>
              <a:spcBef>
                <a:spcPts val="1000"/>
              </a:spcBef>
              <a:spcAft>
                <a:spcPts val="0"/>
              </a:spcAft>
              <a:buSzPts val="1400"/>
              <a:buChar char="–"/>
            </a:pPr>
            <a:r>
              <a:rPr lang="en-US" sz="1800" b="1" dirty="0"/>
              <a:t>…</a:t>
            </a:r>
            <a:endParaRPr sz="1800" dirty="0"/>
          </a:p>
        </p:txBody>
      </p:sp>
      <p:sp>
        <p:nvSpPr>
          <p:cNvPr id="116" name="Google Shape;116;p8"/>
          <p:cNvSpPr txBox="1">
            <a:spLocks noGrp="1"/>
          </p:cNvSpPr>
          <p:nvPr>
            <p:ph type="title"/>
          </p:nvPr>
        </p:nvSpPr>
        <p:spPr>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SzPts val="2700"/>
              <a:buNone/>
            </a:pPr>
            <a:r>
              <a:rPr lang="en-US"/>
              <a:t>Execution</a:t>
            </a:r>
            <a:endParaRPr/>
          </a:p>
        </p:txBody>
      </p:sp>
      <p:pic>
        <p:nvPicPr>
          <p:cNvPr id="7174" name="Picture 6" descr="Spring Boot Tutorial">
            <a:extLst>
              <a:ext uri="{FF2B5EF4-FFF2-40B4-BE49-F238E27FC236}">
                <a16:creationId xmlns:a16="http://schemas.microsoft.com/office/drawing/2014/main" id="{0E331E29-815E-4AB5-BCD9-D36B6FF3B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185" y="2767693"/>
            <a:ext cx="742343" cy="390329"/>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Brand guidelines | Cloud Native Computing Foundation">
            <a:extLst>
              <a:ext uri="{FF2B5EF4-FFF2-40B4-BE49-F238E27FC236}">
                <a16:creationId xmlns:a16="http://schemas.microsoft.com/office/drawing/2014/main" id="{E89B6E02-F7DE-4334-96B3-A363BBB76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3264" y="5004897"/>
            <a:ext cx="1036864" cy="753007"/>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Homepage - Linux Foundation - Training">
            <a:extLst>
              <a:ext uri="{FF2B5EF4-FFF2-40B4-BE49-F238E27FC236}">
                <a16:creationId xmlns:a16="http://schemas.microsoft.com/office/drawing/2014/main" id="{03B24CF5-499F-4FF8-A365-CA5806DC0A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792" y="3644570"/>
            <a:ext cx="1179740" cy="389224"/>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Dapr · GitHub">
            <a:extLst>
              <a:ext uri="{FF2B5EF4-FFF2-40B4-BE49-F238E27FC236}">
                <a16:creationId xmlns:a16="http://schemas.microsoft.com/office/drawing/2014/main" id="{5F3E3FFA-3190-4584-ADED-4A43E031F8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4140" y="4211366"/>
            <a:ext cx="979742" cy="9797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FFC7BC2-112B-4BE1-BF7B-4515A17CEBAF}"/>
              </a:ext>
            </a:extLst>
          </p:cNvPr>
          <p:cNvPicPr>
            <a:picLocks noChangeAspect="1"/>
          </p:cNvPicPr>
          <p:nvPr/>
        </p:nvPicPr>
        <p:blipFill>
          <a:blip r:embed="rId8"/>
          <a:stretch>
            <a:fillRect/>
          </a:stretch>
        </p:blipFill>
        <p:spPr>
          <a:xfrm>
            <a:off x="4692054" y="1774541"/>
            <a:ext cx="2631310" cy="3892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35" name="Group 34">
            <a:extLst>
              <a:ext uri="{FF2B5EF4-FFF2-40B4-BE49-F238E27FC236}">
                <a16:creationId xmlns:a16="http://schemas.microsoft.com/office/drawing/2014/main" id="{EBAB2BF5-FA26-4D49-BC52-F65C41EC9CC9}"/>
              </a:ext>
            </a:extLst>
          </p:cNvPr>
          <p:cNvGrpSpPr/>
          <p:nvPr/>
        </p:nvGrpSpPr>
        <p:grpSpPr>
          <a:xfrm>
            <a:off x="3796496" y="1282356"/>
            <a:ext cx="2020581" cy="852116"/>
            <a:chOff x="2373979" y="1521155"/>
            <a:chExt cx="2432839" cy="1126576"/>
          </a:xfrm>
        </p:grpSpPr>
        <p:sp>
          <p:nvSpPr>
            <p:cNvPr id="4" name="Rectangle 3">
              <a:extLst>
                <a:ext uri="{FF2B5EF4-FFF2-40B4-BE49-F238E27FC236}">
                  <a16:creationId xmlns:a16="http://schemas.microsoft.com/office/drawing/2014/main" id="{BD74C0C0-DED6-462D-A783-4D8E84FECAD1}"/>
                </a:ext>
              </a:extLst>
            </p:cNvPr>
            <p:cNvSpPr/>
            <p:nvPr/>
          </p:nvSpPr>
          <p:spPr>
            <a:xfrm>
              <a:off x="3158244" y="1630459"/>
              <a:ext cx="1648574" cy="1017272"/>
            </a:xfrm>
            <a:prstGeom prst="rect">
              <a:avLst/>
            </a:prstGeom>
          </p:spPr>
          <p:txBody>
            <a:bodyPr wrap="square">
              <a:spAutoFit/>
            </a:bodyPr>
            <a:lstStyle/>
            <a:p>
              <a:pPr fontAlgn="base"/>
              <a:r>
                <a:rPr lang="en-US" sz="1100" b="1" dirty="0">
                  <a:solidFill>
                    <a:srgbClr val="002B51"/>
                  </a:solidFill>
                  <a:latin typeface="Avenir Next LT Pro" panose="020B0504020202020204" pitchFamily="34" charset="0"/>
                </a:rPr>
                <a:t>Stephen Goldbaum</a:t>
              </a:r>
            </a:p>
            <a:p>
              <a:pPr fontAlgn="base"/>
              <a:r>
                <a:rPr lang="en-US" sz="1100" b="1" dirty="0">
                  <a:solidFill>
                    <a:srgbClr val="002B51"/>
                  </a:solidFill>
                  <a:latin typeface="Avenir Next LT Pro" panose="020B0504020202020204" pitchFamily="34" charset="0"/>
                </a:rPr>
                <a:t>Morgan Stanley</a:t>
              </a:r>
              <a:br>
                <a:rPr lang="en-US" sz="1100" dirty="0">
                  <a:solidFill>
                    <a:srgbClr val="002B51"/>
                  </a:solidFill>
                  <a:latin typeface="Avenir Next LT Pro" panose="020B0504020202020204" pitchFamily="34" charset="0"/>
                </a:rPr>
              </a:br>
              <a:r>
                <a:rPr lang="en-US" sz="1100" dirty="0">
                  <a:solidFill>
                    <a:srgbClr val="002B51"/>
                  </a:solidFill>
                  <a:latin typeface="Avenir Next LT Pro" panose="020B0504020202020204" pitchFamily="34" charset="0"/>
                </a:rPr>
                <a:t>Executive Director</a:t>
              </a:r>
              <a:endParaRPr lang="en-US" sz="1050" b="0" i="0" dirty="0">
                <a:solidFill>
                  <a:srgbClr val="002B51"/>
                </a:solidFill>
                <a:effectLst/>
                <a:latin typeface="Avenir Next LT Pro" panose="020B0504020202020204" pitchFamily="34" charset="0"/>
              </a:endParaRPr>
            </a:p>
          </p:txBody>
        </p:sp>
        <p:pic>
          <p:nvPicPr>
            <p:cNvPr id="30" name="Picture 29">
              <a:extLst>
                <a:ext uri="{FF2B5EF4-FFF2-40B4-BE49-F238E27FC236}">
                  <a16:creationId xmlns:a16="http://schemas.microsoft.com/office/drawing/2014/main" id="{FBDB56D7-3641-4645-B5EF-1CFD199273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73979" y="1521155"/>
              <a:ext cx="784265" cy="1012080"/>
            </a:xfrm>
            <a:prstGeom prst="rect">
              <a:avLst/>
            </a:prstGeom>
          </p:spPr>
        </p:pic>
      </p:grpSp>
      <p:pic>
        <p:nvPicPr>
          <p:cNvPr id="6" name="Picture 5">
            <a:extLst>
              <a:ext uri="{FF2B5EF4-FFF2-40B4-BE49-F238E27FC236}">
                <a16:creationId xmlns:a16="http://schemas.microsoft.com/office/drawing/2014/main" id="{A3D22F25-0F2B-44D4-ACB0-DBFAF83DCDB7}"/>
              </a:ext>
            </a:extLst>
          </p:cNvPr>
          <p:cNvPicPr>
            <a:picLocks noChangeAspect="1"/>
          </p:cNvPicPr>
          <p:nvPr/>
        </p:nvPicPr>
        <p:blipFill>
          <a:blip r:embed="rId4"/>
          <a:stretch>
            <a:fillRect/>
          </a:stretch>
        </p:blipFill>
        <p:spPr>
          <a:xfrm>
            <a:off x="304643" y="4109971"/>
            <a:ext cx="4140336" cy="2136850"/>
          </a:xfrm>
          <a:prstGeom prst="rect">
            <a:avLst/>
          </a:prstGeom>
        </p:spPr>
      </p:pic>
      <p:pic>
        <p:nvPicPr>
          <p:cNvPr id="8" name="Picture 7">
            <a:extLst>
              <a:ext uri="{FF2B5EF4-FFF2-40B4-BE49-F238E27FC236}">
                <a16:creationId xmlns:a16="http://schemas.microsoft.com/office/drawing/2014/main" id="{21BC97CE-B655-4825-A38B-C74AAC81A4F8}"/>
              </a:ext>
            </a:extLst>
          </p:cNvPr>
          <p:cNvPicPr>
            <a:picLocks noChangeAspect="1"/>
          </p:cNvPicPr>
          <p:nvPr/>
        </p:nvPicPr>
        <p:blipFill>
          <a:blip r:embed="rId5"/>
          <a:stretch>
            <a:fillRect/>
          </a:stretch>
        </p:blipFill>
        <p:spPr>
          <a:xfrm>
            <a:off x="4989242" y="2318756"/>
            <a:ext cx="3978634" cy="1976239"/>
          </a:xfrm>
          <a:prstGeom prst="rect">
            <a:avLst/>
          </a:prstGeom>
        </p:spPr>
      </p:pic>
      <p:pic>
        <p:nvPicPr>
          <p:cNvPr id="10" name="Picture 9">
            <a:extLst>
              <a:ext uri="{FF2B5EF4-FFF2-40B4-BE49-F238E27FC236}">
                <a16:creationId xmlns:a16="http://schemas.microsoft.com/office/drawing/2014/main" id="{85723A27-562C-426A-BB74-CE528B6F9C24}"/>
              </a:ext>
            </a:extLst>
          </p:cNvPr>
          <p:cNvPicPr>
            <a:picLocks noChangeAspect="1"/>
          </p:cNvPicPr>
          <p:nvPr/>
        </p:nvPicPr>
        <p:blipFill>
          <a:blip r:embed="rId6"/>
          <a:stretch>
            <a:fillRect/>
          </a:stretch>
        </p:blipFill>
        <p:spPr>
          <a:xfrm>
            <a:off x="4989242" y="4327997"/>
            <a:ext cx="3722054" cy="1915522"/>
          </a:xfrm>
          <a:prstGeom prst="rect">
            <a:avLst/>
          </a:prstGeom>
        </p:spPr>
      </p:pic>
      <p:pic>
        <p:nvPicPr>
          <p:cNvPr id="11" name="Picture 10">
            <a:extLst>
              <a:ext uri="{FF2B5EF4-FFF2-40B4-BE49-F238E27FC236}">
                <a16:creationId xmlns:a16="http://schemas.microsoft.com/office/drawing/2014/main" id="{22B35E85-8736-4AA5-9FD9-9F335F02BA6B}"/>
              </a:ext>
            </a:extLst>
          </p:cNvPr>
          <p:cNvPicPr>
            <a:picLocks noChangeAspect="1"/>
          </p:cNvPicPr>
          <p:nvPr/>
        </p:nvPicPr>
        <p:blipFill>
          <a:blip r:embed="rId7"/>
          <a:stretch>
            <a:fillRect/>
          </a:stretch>
        </p:blipFill>
        <p:spPr>
          <a:xfrm>
            <a:off x="286878" y="2296153"/>
            <a:ext cx="4158101" cy="1678025"/>
          </a:xfrm>
          <a:prstGeom prst="rect">
            <a:avLst/>
          </a:prstGeom>
        </p:spPr>
      </p:pic>
      <p:pic>
        <p:nvPicPr>
          <p:cNvPr id="9" name="Graphic 8" descr="Group with solid fill">
            <a:extLst>
              <a:ext uri="{FF2B5EF4-FFF2-40B4-BE49-F238E27FC236}">
                <a16:creationId xmlns:a16="http://schemas.microsoft.com/office/drawing/2014/main" id="{7683D7A9-C63D-428D-BE87-BBD9E0C732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8244" y="2820969"/>
            <a:ext cx="971812" cy="971812"/>
          </a:xfrm>
          <a:prstGeom prst="rect">
            <a:avLst/>
          </a:prstGeom>
        </p:spPr>
      </p:pic>
      <p:pic>
        <p:nvPicPr>
          <p:cNvPr id="13" name="Picture 12">
            <a:extLst>
              <a:ext uri="{FF2B5EF4-FFF2-40B4-BE49-F238E27FC236}">
                <a16:creationId xmlns:a16="http://schemas.microsoft.com/office/drawing/2014/main" id="{FBBDC11F-D355-41D8-B448-42039BCB3027}"/>
              </a:ext>
            </a:extLst>
          </p:cNvPr>
          <p:cNvPicPr>
            <a:picLocks noChangeAspect="1"/>
          </p:cNvPicPr>
          <p:nvPr/>
        </p:nvPicPr>
        <p:blipFill>
          <a:blip r:embed="rId10"/>
          <a:stretch>
            <a:fillRect/>
          </a:stretch>
        </p:blipFill>
        <p:spPr>
          <a:xfrm>
            <a:off x="4307649" y="3963859"/>
            <a:ext cx="782748" cy="457747"/>
          </a:xfrm>
          <a:prstGeom prst="rect">
            <a:avLst/>
          </a:prstGeom>
          <a:ln w="15875">
            <a:solidFill>
              <a:srgbClr val="FFC000"/>
            </a:solidFill>
          </a:ln>
          <a:effectLst>
            <a:glow rad="139700">
              <a:schemeClr val="accent3">
                <a:satMod val="175000"/>
                <a:alpha val="40000"/>
              </a:schemeClr>
            </a:glow>
            <a:innerShdw blurRad="63500" dist="50800" dir="2700000">
              <a:prstClr val="black">
                <a:alpha val="50000"/>
              </a:prstClr>
            </a:innerShdw>
          </a:effectLst>
        </p:spPr>
      </p:pic>
      <p:pic>
        <p:nvPicPr>
          <p:cNvPr id="25" name="Picture 24">
            <a:extLst>
              <a:ext uri="{FF2B5EF4-FFF2-40B4-BE49-F238E27FC236}">
                <a16:creationId xmlns:a16="http://schemas.microsoft.com/office/drawing/2014/main" id="{F2CBDB01-BEAE-4E0F-A847-A98F0F9AE856}"/>
              </a:ext>
            </a:extLst>
          </p:cNvPr>
          <p:cNvPicPr>
            <a:picLocks noChangeAspect="1"/>
          </p:cNvPicPr>
          <p:nvPr/>
        </p:nvPicPr>
        <p:blipFill>
          <a:blip r:embed="rId11"/>
          <a:stretch>
            <a:fillRect/>
          </a:stretch>
        </p:blipFill>
        <p:spPr>
          <a:xfrm>
            <a:off x="269613" y="858879"/>
            <a:ext cx="3020374" cy="446774"/>
          </a:xfrm>
          <a:prstGeom prst="rect">
            <a:avLst/>
          </a:prstGeom>
        </p:spPr>
      </p:pic>
      <p:sp>
        <p:nvSpPr>
          <p:cNvPr id="42" name="Title 1">
            <a:extLst>
              <a:ext uri="{FF2B5EF4-FFF2-40B4-BE49-F238E27FC236}">
                <a16:creationId xmlns:a16="http://schemas.microsoft.com/office/drawing/2014/main" id="{4A76CEBC-6D2E-479F-820D-B8A09811D794}"/>
              </a:ext>
            </a:extLst>
          </p:cNvPr>
          <p:cNvSpPr>
            <a:spLocks noGrp="1"/>
          </p:cNvSpPr>
          <p:nvPr>
            <p:ph type="title"/>
          </p:nvPr>
        </p:nvSpPr>
        <p:spPr>
          <a:xfrm>
            <a:off x="4791918" y="92781"/>
            <a:ext cx="2471182" cy="541695"/>
          </a:xfrm>
        </p:spPr>
        <p:txBody>
          <a:bodyPr/>
          <a:lstStyle/>
          <a:p>
            <a:r>
              <a:rPr lang="en-US" sz="2400" dirty="0"/>
              <a:t>Project</a:t>
            </a:r>
          </a:p>
        </p:txBody>
      </p:sp>
      <p:pic>
        <p:nvPicPr>
          <p:cNvPr id="43" name="Google Shape;76;p1" descr="Morphir Logo">
            <a:extLst>
              <a:ext uri="{FF2B5EF4-FFF2-40B4-BE49-F238E27FC236}">
                <a16:creationId xmlns:a16="http://schemas.microsoft.com/office/drawing/2014/main" id="{EF4D487D-05FE-4ABE-9AF4-9D6E21B15103}"/>
              </a:ext>
            </a:extLst>
          </p:cNvPr>
          <p:cNvPicPr preferRelativeResize="0"/>
          <p:nvPr/>
        </p:nvPicPr>
        <p:blipFill rotWithShape="1">
          <a:blip r:embed="rId12">
            <a:alphaModFix/>
          </a:blip>
          <a:srcRect/>
          <a:stretch/>
        </p:blipFill>
        <p:spPr>
          <a:xfrm>
            <a:off x="2882149" y="56151"/>
            <a:ext cx="1909769" cy="614957"/>
          </a:xfrm>
          <a:prstGeom prst="rect">
            <a:avLst/>
          </a:prstGeom>
          <a:noFill/>
          <a:ln>
            <a:noFill/>
          </a:ln>
        </p:spPr>
      </p:pic>
      <p:pic>
        <p:nvPicPr>
          <p:cNvPr id="39" name="Picture 38" descr="Text&#10;&#10;Description automatically generated">
            <a:extLst>
              <a:ext uri="{FF2B5EF4-FFF2-40B4-BE49-F238E27FC236}">
                <a16:creationId xmlns:a16="http://schemas.microsoft.com/office/drawing/2014/main" id="{B5EFE494-9A4A-40D9-A986-2EC98CFB3350}"/>
              </a:ext>
            </a:extLst>
          </p:cNvPr>
          <p:cNvPicPr>
            <a:picLocks noChangeAspect="1"/>
          </p:cNvPicPr>
          <p:nvPr/>
        </p:nvPicPr>
        <p:blipFill>
          <a:blip r:embed="rId13"/>
          <a:stretch>
            <a:fillRect/>
          </a:stretch>
        </p:blipFill>
        <p:spPr>
          <a:xfrm>
            <a:off x="6687565" y="616805"/>
            <a:ext cx="2155283" cy="930921"/>
          </a:xfrm>
          <a:prstGeom prst="rect">
            <a:avLst/>
          </a:prstGeom>
        </p:spPr>
      </p:pic>
    </p:spTree>
    <p:extLst>
      <p:ext uri="{BB962C8B-B14F-4D97-AF65-F5344CB8AC3E}">
        <p14:creationId xmlns:p14="http://schemas.microsoft.com/office/powerpoint/2010/main" val="99257310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9"/>
          <p:cNvPicPr preferRelativeResize="0"/>
          <p:nvPr/>
        </p:nvPicPr>
        <p:blipFill rotWithShape="1">
          <a:blip r:embed="rId3">
            <a:alphaModFix/>
          </a:blip>
          <a:srcRect/>
          <a:stretch/>
        </p:blipFill>
        <p:spPr>
          <a:xfrm>
            <a:off x="1432128" y="1635249"/>
            <a:ext cx="6279745" cy="4307158"/>
          </a:xfrm>
          <a:prstGeom prst="rect">
            <a:avLst/>
          </a:prstGeom>
          <a:noFill/>
          <a:ln>
            <a:noFill/>
          </a:ln>
        </p:spPr>
      </p:pic>
      <p:pic>
        <p:nvPicPr>
          <p:cNvPr id="122" name="Google Shape;122;p9" descr="Morphir Logo"/>
          <p:cNvPicPr preferRelativeResize="0"/>
          <p:nvPr/>
        </p:nvPicPr>
        <p:blipFill rotWithShape="1">
          <a:blip r:embed="rId4">
            <a:alphaModFix/>
          </a:blip>
          <a:srcRect/>
          <a:stretch/>
        </p:blipFill>
        <p:spPr>
          <a:xfrm>
            <a:off x="3216700" y="224"/>
            <a:ext cx="2710599" cy="936389"/>
          </a:xfrm>
          <a:prstGeom prst="rect">
            <a:avLst/>
          </a:prstGeom>
          <a:noFill/>
          <a:ln>
            <a:noFill/>
          </a:ln>
        </p:spPr>
      </p:pic>
      <p:sp>
        <p:nvSpPr>
          <p:cNvPr id="2" name="TextBox 1">
            <a:extLst>
              <a:ext uri="{FF2B5EF4-FFF2-40B4-BE49-F238E27FC236}">
                <a16:creationId xmlns:a16="http://schemas.microsoft.com/office/drawing/2014/main" id="{F8FA610E-CDD8-49E0-BA09-B5F40EA69D32}"/>
              </a:ext>
            </a:extLst>
          </p:cNvPr>
          <p:cNvSpPr txBox="1"/>
          <p:nvPr/>
        </p:nvSpPr>
        <p:spPr>
          <a:xfrm>
            <a:off x="1432129" y="1902281"/>
            <a:ext cx="6279744" cy="2970044"/>
          </a:xfrm>
          <a:prstGeom prst="rect">
            <a:avLst/>
          </a:prstGeom>
          <a:solidFill>
            <a:schemeClr val="lt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wrap="square" rtlCol="0">
            <a:spAutoFit/>
          </a:bodyPr>
          <a:lstStyle/>
          <a:p>
            <a:pPr marL="285750" indent="-285750">
              <a:buFont typeface="Arial" panose="020B0604020202020204" pitchFamily="34" charset="0"/>
              <a:buChar char="•"/>
            </a:pPr>
            <a:r>
              <a:rPr lang="en-US" sz="1100" b="1" dirty="0">
                <a:solidFill>
                  <a:schemeClr val="accent2"/>
                </a:solidFill>
                <a:latin typeface="Avenir Next LT Pro" panose="020B0504020202020204" pitchFamily="34" charset="0"/>
              </a:rPr>
              <a:t>Open-source Success</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Incredible partnerships</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Incredible potential</a:t>
            </a:r>
          </a:p>
          <a:p>
            <a:pPr marL="285750" indent="-285750">
              <a:buFont typeface="Arial" panose="020B0604020202020204" pitchFamily="34" charset="0"/>
              <a:buChar char="•"/>
            </a:pPr>
            <a:r>
              <a:rPr lang="en-US" sz="1100" b="1" dirty="0">
                <a:solidFill>
                  <a:schemeClr val="accent2"/>
                </a:solidFill>
                <a:latin typeface="Avenir Next LT Pro" panose="020B0504020202020204" pitchFamily="34" charset="0"/>
              </a:rPr>
              <a:t>Roadmap</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Execution</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Spark</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Microservice</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Creation</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Scala and more…</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Quality</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More insight</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More Bosque verifier</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Integration</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Data Management &amp; Data Quality</a:t>
            </a:r>
          </a:p>
          <a:p>
            <a:pPr marL="1200150" lvl="2" indent="-285750">
              <a:buFont typeface="Arial" panose="020B0604020202020204" pitchFamily="34" charset="0"/>
              <a:buChar char="•"/>
            </a:pPr>
            <a:r>
              <a:rPr lang="en-US" sz="1100" dirty="0">
                <a:solidFill>
                  <a:schemeClr val="accent2"/>
                </a:solidFill>
                <a:latin typeface="Avenir Next LT Pro" panose="020B0504020202020204" pitchFamily="34" charset="0"/>
              </a:rPr>
              <a:t>Ontologies &amp; semantic</a:t>
            </a:r>
          </a:p>
          <a:p>
            <a:pPr marL="285750" indent="-285750">
              <a:buFont typeface="Arial" panose="020B0604020202020204" pitchFamily="34" charset="0"/>
              <a:buChar char="•"/>
            </a:pPr>
            <a:r>
              <a:rPr lang="en-US" sz="1100" b="1" dirty="0">
                <a:solidFill>
                  <a:schemeClr val="accent2"/>
                </a:solidFill>
                <a:latin typeface="Avenir Next LT Pro" panose="020B0504020202020204" pitchFamily="34" charset="0"/>
              </a:rPr>
              <a:t>Get Involved</a:t>
            </a:r>
          </a:p>
          <a:p>
            <a:pPr marL="742950" lvl="1" indent="-285750">
              <a:buFont typeface="Arial" panose="020B0604020202020204" pitchFamily="34" charset="0"/>
              <a:buChar char="•"/>
            </a:pPr>
            <a:r>
              <a:rPr lang="en-US" sz="1100" dirty="0">
                <a:solidFill>
                  <a:schemeClr val="accent2"/>
                </a:solidFill>
                <a:latin typeface="Avenir Next LT Pro" panose="020B0504020202020204" pitchFamily="34" charset="0"/>
              </a:rPr>
              <a:t>Your creativity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7F5E-BDF5-4170-A2E1-0BF204C4495B}"/>
              </a:ext>
            </a:extLst>
          </p:cNvPr>
          <p:cNvSpPr>
            <a:spLocks noGrp="1"/>
          </p:cNvSpPr>
          <p:nvPr>
            <p:ph type="title"/>
          </p:nvPr>
        </p:nvSpPr>
        <p:spPr/>
        <p:txBody>
          <a:bodyPr/>
          <a:lstStyle/>
          <a:p>
            <a:r>
              <a:rPr lang="en-US" dirty="0"/>
              <a:t>Motivation</a:t>
            </a:r>
          </a:p>
        </p:txBody>
      </p:sp>
      <p:pic>
        <p:nvPicPr>
          <p:cNvPr id="19" name="Google Shape;81;p2">
            <a:extLst>
              <a:ext uri="{FF2B5EF4-FFF2-40B4-BE49-F238E27FC236}">
                <a16:creationId xmlns:a16="http://schemas.microsoft.com/office/drawing/2014/main" id="{48D7A41C-DB74-4AF3-937E-9CF14195AE05}"/>
              </a:ext>
            </a:extLst>
          </p:cNvPr>
          <p:cNvPicPr preferRelativeResize="0"/>
          <p:nvPr/>
        </p:nvPicPr>
        <p:blipFill rotWithShape="1">
          <a:blip r:embed="rId2">
            <a:alphaModFix/>
          </a:blip>
          <a:srcRect/>
          <a:stretch/>
        </p:blipFill>
        <p:spPr>
          <a:xfrm>
            <a:off x="521250" y="850739"/>
            <a:ext cx="7719536" cy="5366950"/>
          </a:xfrm>
          <a:prstGeom prst="rect">
            <a:avLst/>
          </a:prstGeom>
          <a:noFill/>
          <a:ln>
            <a:noFill/>
          </a:ln>
        </p:spPr>
      </p:pic>
      <p:sp>
        <p:nvSpPr>
          <p:cNvPr id="11" name="Rectangle 10">
            <a:extLst>
              <a:ext uri="{FF2B5EF4-FFF2-40B4-BE49-F238E27FC236}">
                <a16:creationId xmlns:a16="http://schemas.microsoft.com/office/drawing/2014/main" id="{81B00009-0863-4DAD-B129-CB038372DB0D}"/>
              </a:ext>
            </a:extLst>
          </p:cNvPr>
          <p:cNvSpPr/>
          <p:nvPr/>
        </p:nvSpPr>
        <p:spPr>
          <a:xfrm>
            <a:off x="521250" y="850739"/>
            <a:ext cx="3108641" cy="2853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Content Placeholder 17">
            <a:extLst>
              <a:ext uri="{FF2B5EF4-FFF2-40B4-BE49-F238E27FC236}">
                <a16:creationId xmlns:a16="http://schemas.microsoft.com/office/drawing/2014/main" id="{3C8657BE-80BD-4E37-8629-F099F1C1F7B5}"/>
              </a:ext>
            </a:extLst>
          </p:cNvPr>
          <p:cNvSpPr txBox="1">
            <a:spLocks/>
          </p:cNvSpPr>
          <p:nvPr/>
        </p:nvSpPr>
        <p:spPr>
          <a:xfrm>
            <a:off x="4572000" y="4307358"/>
            <a:ext cx="3243072" cy="1599172"/>
          </a:xfrm>
          <a:prstGeom prst="rect">
            <a:avLst/>
          </a:prstGeom>
          <a:solidFill>
            <a:srgbClr val="FFFFFF"/>
          </a:solidFill>
          <a:ln>
            <a:solidFill>
              <a:srgbClr val="FFFFFF"/>
            </a:solidFill>
          </a:ln>
          <a:effectLst/>
        </p:spPr>
        <p:txBody>
          <a:bodyPr vert="horz" lIns="0" tIns="0" rIns="0" bIns="0" rtlCol="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kern="0" dirty="0">
                <a:solidFill>
                  <a:srgbClr val="45B3E3"/>
                </a:solidFill>
                <a:latin typeface="Avenir Next LT Pro Demi" panose="020B0704020202020204" pitchFamily="34" charset="0"/>
              </a:rPr>
              <a:t>Open Source</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Access to talent</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Smoother execution</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Makes good business sense</a:t>
            </a:r>
          </a:p>
          <a:p>
            <a:pPr marL="171450" indent="-171450">
              <a:buFont typeface="Arial" panose="020B0604020202020204" pitchFamily="34" charset="0"/>
              <a:buChar char="•"/>
            </a:pPr>
            <a:endParaRPr lang="en-US" sz="1200" kern="0" dirty="0">
              <a:solidFill>
                <a:schemeClr val="accent2"/>
              </a:solidFill>
              <a:latin typeface="Avenir Next LT Pro" panose="020B0504020202020204" pitchFamily="34" charset="0"/>
            </a:endParaRPr>
          </a:p>
          <a:p>
            <a:endParaRPr lang="en-US" b="1" kern="0" dirty="0">
              <a:solidFill>
                <a:srgbClr val="45B3E3"/>
              </a:solidFill>
              <a:latin typeface="Avenir Next LT Pro Demi" panose="020B0704020202020204" pitchFamily="34" charset="0"/>
            </a:endParaRPr>
          </a:p>
        </p:txBody>
      </p:sp>
      <p:sp>
        <p:nvSpPr>
          <p:cNvPr id="25" name="Content Placeholder 17">
            <a:extLst>
              <a:ext uri="{FF2B5EF4-FFF2-40B4-BE49-F238E27FC236}">
                <a16:creationId xmlns:a16="http://schemas.microsoft.com/office/drawing/2014/main" id="{0775E702-648D-45A4-A42D-EAB8FD73C93C}"/>
              </a:ext>
            </a:extLst>
          </p:cNvPr>
          <p:cNvSpPr txBox="1">
            <a:spLocks/>
          </p:cNvSpPr>
          <p:nvPr/>
        </p:nvSpPr>
        <p:spPr>
          <a:xfrm>
            <a:off x="903214" y="4312920"/>
            <a:ext cx="3162300" cy="1524000"/>
          </a:xfrm>
          <a:prstGeom prst="rect">
            <a:avLst/>
          </a:prstGeom>
          <a:solidFill>
            <a:srgbClr val="FFFFFF"/>
          </a:solidFill>
          <a:ln>
            <a:solidFill>
              <a:srgbClr val="FFFFFF"/>
            </a:solidFill>
          </a:ln>
          <a:effectLst/>
        </p:spPr>
        <p:txBody>
          <a:bodyPr vert="horz" lIns="0" tIns="0" rIns="0" bIns="0" rtlCol="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kern="0" dirty="0">
                <a:solidFill>
                  <a:srgbClr val="45B3E3"/>
                </a:solidFill>
                <a:latin typeface="Avenir Next LT Pro Demi" panose="020B0704020202020204" pitchFamily="34" charset="0"/>
              </a:rPr>
              <a:t>Be Better</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Work faster</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Reduce risk</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Increase efficiency </a:t>
            </a:r>
          </a:p>
          <a:p>
            <a:pPr marL="171450" indent="-171450">
              <a:buFont typeface="Arial" panose="020B0604020202020204" pitchFamily="34" charset="0"/>
              <a:buChar char="•"/>
            </a:pPr>
            <a:endParaRPr lang="en-US" kern="0" dirty="0">
              <a:solidFill>
                <a:schemeClr val="accent2"/>
              </a:solidFill>
              <a:latin typeface="Avenir Next LT Pro Demi" panose="020B0704020202020204" pitchFamily="34" charset="0"/>
            </a:endParaRPr>
          </a:p>
          <a:p>
            <a:endParaRPr lang="en-US" b="1" kern="0" dirty="0">
              <a:solidFill>
                <a:srgbClr val="45B3E3"/>
              </a:solidFill>
              <a:latin typeface="Avenir Next LT Pro Demi" panose="020B0704020202020204" pitchFamily="34" charset="0"/>
            </a:endParaRPr>
          </a:p>
        </p:txBody>
      </p:sp>
      <p:sp>
        <p:nvSpPr>
          <p:cNvPr id="26" name="Content Placeholder 17">
            <a:extLst>
              <a:ext uri="{FF2B5EF4-FFF2-40B4-BE49-F238E27FC236}">
                <a16:creationId xmlns:a16="http://schemas.microsoft.com/office/drawing/2014/main" id="{3B7FDBD1-B533-42CA-89FA-D1EEEC5416C8}"/>
              </a:ext>
            </a:extLst>
          </p:cNvPr>
          <p:cNvSpPr txBox="1">
            <a:spLocks/>
          </p:cNvSpPr>
          <p:nvPr/>
        </p:nvSpPr>
        <p:spPr>
          <a:xfrm>
            <a:off x="4572000" y="2104493"/>
            <a:ext cx="3243072" cy="1129225"/>
          </a:xfrm>
          <a:prstGeom prst="rect">
            <a:avLst/>
          </a:prstGeom>
          <a:solidFill>
            <a:srgbClr val="FFFFFF"/>
          </a:solidFill>
          <a:ln>
            <a:solidFill>
              <a:srgbClr val="FFFFFF"/>
            </a:solidFill>
          </a:ln>
          <a:effectLst/>
        </p:spPr>
        <p:txBody>
          <a:bodyPr vert="horz" lIns="0" tIns="0" rIns="0" bIns="0" rtlCol="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kern="0" dirty="0">
                <a:solidFill>
                  <a:srgbClr val="45B3E3"/>
                </a:solidFill>
                <a:latin typeface="Avenir Next LT Pro Demi" panose="020B0704020202020204" pitchFamily="34" charset="0"/>
              </a:rPr>
              <a:t>Increased Transparency</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Regulatory requirements</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Easy to investigate and understand</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Audits</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Ensure correctness</a:t>
            </a:r>
          </a:p>
          <a:p>
            <a:endParaRPr lang="en-US" b="1" kern="0" dirty="0">
              <a:solidFill>
                <a:srgbClr val="45B3E3"/>
              </a:solidFill>
              <a:latin typeface="Avenir Next LT Pro Demi" panose="020B0704020202020204" pitchFamily="34" charset="0"/>
            </a:endParaRPr>
          </a:p>
        </p:txBody>
      </p:sp>
      <p:sp>
        <p:nvSpPr>
          <p:cNvPr id="27" name="Content Placeholder 17">
            <a:extLst>
              <a:ext uri="{FF2B5EF4-FFF2-40B4-BE49-F238E27FC236}">
                <a16:creationId xmlns:a16="http://schemas.microsoft.com/office/drawing/2014/main" id="{8BB38DC9-FCE4-439A-91E3-CBF0AE724215}"/>
              </a:ext>
            </a:extLst>
          </p:cNvPr>
          <p:cNvSpPr txBox="1">
            <a:spLocks/>
          </p:cNvSpPr>
          <p:nvPr/>
        </p:nvSpPr>
        <p:spPr>
          <a:xfrm>
            <a:off x="903214" y="2104493"/>
            <a:ext cx="3135470" cy="1129225"/>
          </a:xfrm>
          <a:prstGeom prst="rect">
            <a:avLst/>
          </a:prstGeom>
          <a:solidFill>
            <a:srgbClr val="FFFFFF"/>
          </a:solidFill>
          <a:ln>
            <a:solidFill>
              <a:srgbClr val="FFFFFF"/>
            </a:solidFill>
          </a:ln>
          <a:effectLst/>
        </p:spPr>
        <p:txBody>
          <a:bodyPr vert="horz" lIns="0" tIns="0" rIns="0" bIns="0" rtlCol="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kern="0" dirty="0">
                <a:solidFill>
                  <a:srgbClr val="45B3E3"/>
                </a:solidFill>
                <a:latin typeface="Avenir Next LT Pro Demi" panose="020B0704020202020204" pitchFamily="34" charset="0"/>
              </a:rPr>
              <a:t>Industry-wide Transformation</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More automation</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Faster tech advances</a:t>
            </a:r>
          </a:p>
          <a:p>
            <a:pPr marL="171450" indent="-171450">
              <a:buFont typeface="Arial" panose="020B0604020202020204" pitchFamily="34" charset="0"/>
              <a:buChar char="•"/>
            </a:pPr>
            <a:r>
              <a:rPr lang="en-US" sz="1200" kern="0" dirty="0">
                <a:solidFill>
                  <a:schemeClr val="accent2"/>
                </a:solidFill>
                <a:latin typeface="Avenir Next LT Pro" panose="020B0504020202020204" pitchFamily="34" charset="0"/>
              </a:rPr>
              <a:t>More citizen involvement</a:t>
            </a:r>
          </a:p>
        </p:txBody>
      </p:sp>
    </p:spTree>
    <p:extLst>
      <p:ext uri="{BB962C8B-B14F-4D97-AF65-F5344CB8AC3E}">
        <p14:creationId xmlns:p14="http://schemas.microsoft.com/office/powerpoint/2010/main" val="296616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7F5E-BDF5-4170-A2E1-0BF204C4495B}"/>
              </a:ext>
            </a:extLst>
          </p:cNvPr>
          <p:cNvSpPr>
            <a:spLocks noGrp="1"/>
          </p:cNvSpPr>
          <p:nvPr>
            <p:ph type="title"/>
          </p:nvPr>
        </p:nvSpPr>
        <p:spPr/>
        <p:txBody>
          <a:bodyPr/>
          <a:lstStyle/>
          <a:p>
            <a:r>
              <a:rPr lang="en-US" dirty="0"/>
              <a:t>Motivation</a:t>
            </a:r>
          </a:p>
        </p:txBody>
      </p:sp>
      <p:pic>
        <p:nvPicPr>
          <p:cNvPr id="19" name="Google Shape;81;p2">
            <a:extLst>
              <a:ext uri="{FF2B5EF4-FFF2-40B4-BE49-F238E27FC236}">
                <a16:creationId xmlns:a16="http://schemas.microsoft.com/office/drawing/2014/main" id="{48D7A41C-DB74-4AF3-937E-9CF14195AE05}"/>
              </a:ext>
            </a:extLst>
          </p:cNvPr>
          <p:cNvPicPr preferRelativeResize="0"/>
          <p:nvPr/>
        </p:nvPicPr>
        <p:blipFill rotWithShape="1">
          <a:blip r:embed="rId2">
            <a:alphaModFix/>
          </a:blip>
          <a:srcRect/>
          <a:stretch/>
        </p:blipFill>
        <p:spPr>
          <a:xfrm>
            <a:off x="521250" y="850739"/>
            <a:ext cx="7719536" cy="5366950"/>
          </a:xfrm>
          <a:prstGeom prst="rect">
            <a:avLst/>
          </a:prstGeom>
          <a:noFill/>
          <a:ln>
            <a:noFill/>
          </a:ln>
        </p:spPr>
      </p:pic>
      <p:sp>
        <p:nvSpPr>
          <p:cNvPr id="11" name="Rectangle 10">
            <a:extLst>
              <a:ext uri="{FF2B5EF4-FFF2-40B4-BE49-F238E27FC236}">
                <a16:creationId xmlns:a16="http://schemas.microsoft.com/office/drawing/2014/main" id="{81B00009-0863-4DAD-B129-CB038372DB0D}"/>
              </a:ext>
            </a:extLst>
          </p:cNvPr>
          <p:cNvSpPr/>
          <p:nvPr/>
        </p:nvSpPr>
        <p:spPr>
          <a:xfrm>
            <a:off x="521250" y="850739"/>
            <a:ext cx="3108641" cy="2853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611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01EAD-5C88-43BB-868B-3D772B22FC66}"/>
              </a:ext>
            </a:extLst>
          </p:cNvPr>
          <p:cNvSpPr>
            <a:spLocks noGrp="1"/>
          </p:cNvSpPr>
          <p:nvPr>
            <p:ph type="title"/>
          </p:nvPr>
        </p:nvSpPr>
        <p:spPr/>
        <p:txBody>
          <a:bodyPr/>
          <a:lstStyle/>
          <a:p>
            <a:r>
              <a:rPr lang="en-US" dirty="0"/>
              <a:t>The Morphir Experience</a:t>
            </a:r>
          </a:p>
        </p:txBody>
      </p:sp>
      <p:sp>
        <p:nvSpPr>
          <p:cNvPr id="3" name="Text Placeholder 2">
            <a:extLst>
              <a:ext uri="{FF2B5EF4-FFF2-40B4-BE49-F238E27FC236}">
                <a16:creationId xmlns:a16="http://schemas.microsoft.com/office/drawing/2014/main" id="{88AF1980-DE02-47D3-BBAD-6D0CA1B5AC4B}"/>
              </a:ext>
            </a:extLst>
          </p:cNvPr>
          <p:cNvSpPr>
            <a:spLocks noGrp="1"/>
          </p:cNvSpPr>
          <p:nvPr>
            <p:ph type="body" idx="1"/>
          </p:nvPr>
        </p:nvSpPr>
        <p:spPr/>
        <p:txBody>
          <a:bodyPr/>
          <a:lstStyle/>
          <a:p>
            <a:pPr marL="133350" indent="0">
              <a:buNone/>
            </a:pPr>
            <a:r>
              <a:rPr lang="en-US" b="1" dirty="0"/>
              <a:t>Inefficient</a:t>
            </a:r>
          </a:p>
          <a:p>
            <a:pPr marL="596900" lvl="1" indent="0">
              <a:buNone/>
            </a:pPr>
            <a:r>
              <a:rPr lang="en-US" dirty="0"/>
              <a:t>Write spec</a:t>
            </a:r>
          </a:p>
          <a:p>
            <a:pPr marL="596900" lvl="1" indent="0">
              <a:buNone/>
            </a:pPr>
            <a:r>
              <a:rPr lang="en-US" dirty="0"/>
              <a:t>Study spec</a:t>
            </a:r>
          </a:p>
          <a:p>
            <a:pPr marL="596900" lvl="1" indent="0">
              <a:buNone/>
            </a:pPr>
            <a:r>
              <a:rPr lang="en-US" dirty="0"/>
              <a:t>Design code</a:t>
            </a:r>
          </a:p>
          <a:p>
            <a:pPr marL="596900" lvl="1" indent="0">
              <a:buNone/>
            </a:pPr>
            <a:r>
              <a:rPr lang="en-US" dirty="0"/>
              <a:t>Implement code</a:t>
            </a:r>
          </a:p>
          <a:p>
            <a:pPr marL="596900" lvl="1" indent="0">
              <a:buNone/>
            </a:pPr>
            <a:r>
              <a:rPr lang="en-US" dirty="0"/>
              <a:t>Document code</a:t>
            </a:r>
          </a:p>
          <a:p>
            <a:pPr marL="596900" lvl="1" indent="0">
              <a:buNone/>
            </a:pPr>
            <a:r>
              <a:rPr lang="en-US" dirty="0"/>
              <a:t>Integrate (data dictionary, etc.)</a:t>
            </a:r>
          </a:p>
          <a:p>
            <a:pPr marL="596900" lvl="1" indent="0">
              <a:buNone/>
            </a:pPr>
            <a:r>
              <a:rPr lang="en-US" dirty="0"/>
              <a:t>Test</a:t>
            </a:r>
          </a:p>
          <a:p>
            <a:pPr marL="596900" lvl="1" indent="0">
              <a:buNone/>
            </a:pPr>
            <a:r>
              <a:rPr lang="en-US" dirty="0"/>
              <a:t>Redo as needed</a:t>
            </a:r>
          </a:p>
          <a:p>
            <a:pPr marL="596900" lvl="1" indent="0">
              <a:buNone/>
            </a:pPr>
            <a:r>
              <a:rPr lang="en-US" dirty="0"/>
              <a:t>Deploy</a:t>
            </a:r>
          </a:p>
          <a:p>
            <a:pPr marL="596900" lvl="1" indent="0">
              <a:buNone/>
            </a:pPr>
            <a:r>
              <a:rPr lang="en-US" dirty="0"/>
              <a:t>Redo as needed</a:t>
            </a:r>
          </a:p>
          <a:p>
            <a:pPr lvl="1"/>
            <a:endParaRPr lang="en-US" dirty="0"/>
          </a:p>
        </p:txBody>
      </p:sp>
      <p:sp>
        <p:nvSpPr>
          <p:cNvPr id="4" name="Text Placeholder 3">
            <a:extLst>
              <a:ext uri="{FF2B5EF4-FFF2-40B4-BE49-F238E27FC236}">
                <a16:creationId xmlns:a16="http://schemas.microsoft.com/office/drawing/2014/main" id="{CE4530CE-BEC9-439A-AC2C-A0701FAE412A}"/>
              </a:ext>
            </a:extLst>
          </p:cNvPr>
          <p:cNvSpPr>
            <a:spLocks noGrp="1"/>
          </p:cNvSpPr>
          <p:nvPr>
            <p:ph type="body" idx="2"/>
          </p:nvPr>
        </p:nvSpPr>
        <p:spPr/>
        <p:txBody>
          <a:bodyPr/>
          <a:lstStyle/>
          <a:p>
            <a:pPr marL="133350" indent="0">
              <a:buNone/>
            </a:pPr>
            <a:r>
              <a:rPr lang="en-US" b="1" dirty="0"/>
              <a:t>Efficient</a:t>
            </a:r>
          </a:p>
          <a:p>
            <a:pPr marL="596900" lvl="1" indent="0">
              <a:buNone/>
            </a:pPr>
            <a:r>
              <a:rPr lang="en-US" dirty="0"/>
              <a:t>Collaborate on spec using Morphir</a:t>
            </a:r>
          </a:p>
          <a:p>
            <a:pPr marL="596900" lvl="1" indent="0">
              <a:buNone/>
            </a:pPr>
            <a:r>
              <a:rPr lang="en-US" dirty="0"/>
              <a:t>Generate</a:t>
            </a:r>
          </a:p>
          <a:p>
            <a:pPr marL="596900" lvl="1" indent="0">
              <a:buNone/>
            </a:pPr>
            <a:r>
              <a:rPr lang="en-US" dirty="0"/>
              <a:t>Test</a:t>
            </a:r>
          </a:p>
          <a:p>
            <a:pPr marL="596900" lvl="1" indent="0">
              <a:buNone/>
            </a:pPr>
            <a:r>
              <a:rPr lang="en-US" dirty="0"/>
              <a:t>Deploy</a:t>
            </a:r>
          </a:p>
        </p:txBody>
      </p:sp>
      <p:pic>
        <p:nvPicPr>
          <p:cNvPr id="6" name="Graphic 5" descr="Dance outline">
            <a:extLst>
              <a:ext uri="{FF2B5EF4-FFF2-40B4-BE49-F238E27FC236}">
                <a16:creationId xmlns:a16="http://schemas.microsoft.com/office/drawing/2014/main" id="{83A5BE19-1B4D-4D81-90CD-603D1A3FFB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6823" y="1710680"/>
            <a:ext cx="465437" cy="465437"/>
          </a:xfrm>
          <a:prstGeom prst="rect">
            <a:avLst/>
          </a:prstGeom>
        </p:spPr>
      </p:pic>
      <p:pic>
        <p:nvPicPr>
          <p:cNvPr id="8" name="Graphic 7" descr="Confused person outline">
            <a:extLst>
              <a:ext uri="{FF2B5EF4-FFF2-40B4-BE49-F238E27FC236}">
                <a16:creationId xmlns:a16="http://schemas.microsoft.com/office/drawing/2014/main" id="{A9F0E69B-7F4D-49B7-8209-661D718D6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148" y="4891474"/>
            <a:ext cx="340218" cy="340218"/>
          </a:xfrm>
          <a:prstGeom prst="rect">
            <a:avLst/>
          </a:prstGeom>
        </p:spPr>
      </p:pic>
      <p:pic>
        <p:nvPicPr>
          <p:cNvPr id="10" name="Graphic 9" descr="Head with gears outline">
            <a:extLst>
              <a:ext uri="{FF2B5EF4-FFF2-40B4-BE49-F238E27FC236}">
                <a16:creationId xmlns:a16="http://schemas.microsoft.com/office/drawing/2014/main" id="{30313833-C360-49C5-B132-610088E069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03" y="1825164"/>
            <a:ext cx="281416" cy="281416"/>
          </a:xfrm>
          <a:prstGeom prst="rect">
            <a:avLst/>
          </a:prstGeom>
        </p:spPr>
      </p:pic>
      <p:pic>
        <p:nvPicPr>
          <p:cNvPr id="13" name="Graphic 12" descr="Head with gears outline">
            <a:extLst>
              <a:ext uri="{FF2B5EF4-FFF2-40B4-BE49-F238E27FC236}">
                <a16:creationId xmlns:a16="http://schemas.microsoft.com/office/drawing/2014/main" id="{66F16A42-D264-4156-AFC7-C16B7A7392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03" y="2176117"/>
            <a:ext cx="281416" cy="281416"/>
          </a:xfrm>
          <a:prstGeom prst="rect">
            <a:avLst/>
          </a:prstGeom>
        </p:spPr>
      </p:pic>
      <p:pic>
        <p:nvPicPr>
          <p:cNvPr id="14" name="Graphic 13" descr="Head with gears outline">
            <a:extLst>
              <a:ext uri="{FF2B5EF4-FFF2-40B4-BE49-F238E27FC236}">
                <a16:creationId xmlns:a16="http://schemas.microsoft.com/office/drawing/2014/main" id="{56E52B9C-29E8-49C3-9D45-E41640B799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03" y="2528319"/>
            <a:ext cx="281416" cy="281416"/>
          </a:xfrm>
          <a:prstGeom prst="rect">
            <a:avLst/>
          </a:prstGeom>
        </p:spPr>
      </p:pic>
      <p:pic>
        <p:nvPicPr>
          <p:cNvPr id="15" name="Graphic 14" descr="Head with gears outline">
            <a:extLst>
              <a:ext uri="{FF2B5EF4-FFF2-40B4-BE49-F238E27FC236}">
                <a16:creationId xmlns:a16="http://schemas.microsoft.com/office/drawing/2014/main" id="{B5758EB7-4CB7-401C-A32B-7875AE2DA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03" y="2857270"/>
            <a:ext cx="281416" cy="281416"/>
          </a:xfrm>
          <a:prstGeom prst="rect">
            <a:avLst/>
          </a:prstGeom>
        </p:spPr>
      </p:pic>
      <p:pic>
        <p:nvPicPr>
          <p:cNvPr id="16" name="Graphic 15" descr="Head with gears outline">
            <a:extLst>
              <a:ext uri="{FF2B5EF4-FFF2-40B4-BE49-F238E27FC236}">
                <a16:creationId xmlns:a16="http://schemas.microsoft.com/office/drawing/2014/main" id="{16254303-C623-4524-A500-A41F78EBB8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03" y="3215652"/>
            <a:ext cx="281416" cy="281416"/>
          </a:xfrm>
          <a:prstGeom prst="rect">
            <a:avLst/>
          </a:prstGeom>
        </p:spPr>
      </p:pic>
      <p:pic>
        <p:nvPicPr>
          <p:cNvPr id="17" name="Graphic 16" descr="Head with gears outline">
            <a:extLst>
              <a:ext uri="{FF2B5EF4-FFF2-40B4-BE49-F238E27FC236}">
                <a16:creationId xmlns:a16="http://schemas.microsoft.com/office/drawing/2014/main" id="{C9264DA9-7A7F-45DD-B6AA-783B5245E6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203" y="3538289"/>
            <a:ext cx="281416" cy="281416"/>
          </a:xfrm>
          <a:prstGeom prst="rect">
            <a:avLst/>
          </a:prstGeom>
        </p:spPr>
      </p:pic>
      <p:pic>
        <p:nvPicPr>
          <p:cNvPr id="21" name="Graphic 20" descr="Robot outline">
            <a:extLst>
              <a:ext uri="{FF2B5EF4-FFF2-40B4-BE49-F238E27FC236}">
                <a16:creationId xmlns:a16="http://schemas.microsoft.com/office/drawing/2014/main" id="{12A6BD60-29B3-4F2C-BCE7-CE5EE2C041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982" y="4536702"/>
            <a:ext cx="348749" cy="348749"/>
          </a:xfrm>
          <a:prstGeom prst="rect">
            <a:avLst/>
          </a:prstGeom>
        </p:spPr>
      </p:pic>
      <p:pic>
        <p:nvPicPr>
          <p:cNvPr id="23" name="Graphic 22" descr="Robot outline">
            <a:extLst>
              <a:ext uri="{FF2B5EF4-FFF2-40B4-BE49-F238E27FC236}">
                <a16:creationId xmlns:a16="http://schemas.microsoft.com/office/drawing/2014/main" id="{1CE5447A-B2CD-4F11-BD35-C8757ABC48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882" y="3849177"/>
            <a:ext cx="348749" cy="348749"/>
          </a:xfrm>
          <a:prstGeom prst="rect">
            <a:avLst/>
          </a:prstGeom>
        </p:spPr>
      </p:pic>
      <p:pic>
        <p:nvPicPr>
          <p:cNvPr id="24" name="Graphic 23" descr="Robot outline">
            <a:extLst>
              <a:ext uri="{FF2B5EF4-FFF2-40B4-BE49-F238E27FC236}">
                <a16:creationId xmlns:a16="http://schemas.microsoft.com/office/drawing/2014/main" id="{48F5764E-F9F8-4A6D-AD76-0523AC05C9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5166" y="2142450"/>
            <a:ext cx="348749" cy="348749"/>
          </a:xfrm>
          <a:prstGeom prst="rect">
            <a:avLst/>
          </a:prstGeom>
        </p:spPr>
      </p:pic>
      <p:pic>
        <p:nvPicPr>
          <p:cNvPr id="25" name="Graphic 24" descr="Robot outline">
            <a:extLst>
              <a:ext uri="{FF2B5EF4-FFF2-40B4-BE49-F238E27FC236}">
                <a16:creationId xmlns:a16="http://schemas.microsoft.com/office/drawing/2014/main" id="{2118326B-4251-41EB-8168-5B0C95C487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5166" y="2491067"/>
            <a:ext cx="348749" cy="348749"/>
          </a:xfrm>
          <a:prstGeom prst="rect">
            <a:avLst/>
          </a:prstGeom>
        </p:spPr>
      </p:pic>
      <p:pic>
        <p:nvPicPr>
          <p:cNvPr id="26" name="Graphic 25" descr="Robot outline">
            <a:extLst>
              <a:ext uri="{FF2B5EF4-FFF2-40B4-BE49-F238E27FC236}">
                <a16:creationId xmlns:a16="http://schemas.microsoft.com/office/drawing/2014/main" id="{C1DA42CF-E8CD-40C2-9E04-934D412F6E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5166" y="2857270"/>
            <a:ext cx="348749" cy="348749"/>
          </a:xfrm>
          <a:prstGeom prst="rect">
            <a:avLst/>
          </a:prstGeom>
        </p:spPr>
      </p:pic>
      <p:sp>
        <p:nvSpPr>
          <p:cNvPr id="27" name="Arrow: Right 26">
            <a:extLst>
              <a:ext uri="{FF2B5EF4-FFF2-40B4-BE49-F238E27FC236}">
                <a16:creationId xmlns:a16="http://schemas.microsoft.com/office/drawing/2014/main" id="{94A067D2-D950-4E9F-ADD4-5835DD363B91}"/>
              </a:ext>
            </a:extLst>
          </p:cNvPr>
          <p:cNvSpPr/>
          <p:nvPr/>
        </p:nvSpPr>
        <p:spPr>
          <a:xfrm>
            <a:off x="4102439" y="3181352"/>
            <a:ext cx="425259" cy="247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Confused person outline">
            <a:extLst>
              <a:ext uri="{FF2B5EF4-FFF2-40B4-BE49-F238E27FC236}">
                <a16:creationId xmlns:a16="http://schemas.microsoft.com/office/drawing/2014/main" id="{1F78ED39-D7C0-4899-8C69-EF43BC1092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026" y="4203610"/>
            <a:ext cx="340218" cy="340218"/>
          </a:xfrm>
          <a:prstGeom prst="rect">
            <a:avLst/>
          </a:prstGeom>
        </p:spPr>
      </p:pic>
    </p:spTree>
    <p:extLst>
      <p:ext uri="{BB962C8B-B14F-4D97-AF65-F5344CB8AC3E}">
        <p14:creationId xmlns:p14="http://schemas.microsoft.com/office/powerpoint/2010/main" val="3691845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3" descr="Diagram&#10;&#10;Description automatically generated"/>
          <p:cNvPicPr preferRelativeResize="0"/>
          <p:nvPr/>
        </p:nvPicPr>
        <p:blipFill rotWithShape="1">
          <a:blip r:embed="rId3">
            <a:alphaModFix/>
          </a:blip>
          <a:srcRect/>
          <a:stretch/>
        </p:blipFill>
        <p:spPr>
          <a:xfrm>
            <a:off x="172862" y="514646"/>
            <a:ext cx="8798276" cy="49490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4FA54-691B-456E-B90B-35ECB13C4FB3}"/>
              </a:ext>
            </a:extLst>
          </p:cNvPr>
          <p:cNvSpPr>
            <a:spLocks noGrp="1"/>
          </p:cNvSpPr>
          <p:nvPr>
            <p:ph type="title"/>
          </p:nvPr>
        </p:nvSpPr>
        <p:spPr/>
        <p:txBody>
          <a:bodyPr/>
          <a:lstStyle/>
          <a:p>
            <a:r>
              <a:rPr lang="en-US" dirty="0"/>
              <a:t>Creation</a:t>
            </a:r>
          </a:p>
        </p:txBody>
      </p:sp>
      <p:pic>
        <p:nvPicPr>
          <p:cNvPr id="3" name="Picture 2">
            <a:extLst>
              <a:ext uri="{FF2B5EF4-FFF2-40B4-BE49-F238E27FC236}">
                <a16:creationId xmlns:a16="http://schemas.microsoft.com/office/drawing/2014/main" id="{04CE102B-0033-4742-80CE-524149720BA7}"/>
              </a:ext>
            </a:extLst>
          </p:cNvPr>
          <p:cNvPicPr>
            <a:picLocks noChangeAspect="1"/>
          </p:cNvPicPr>
          <p:nvPr/>
        </p:nvPicPr>
        <p:blipFill>
          <a:blip r:embed="rId2"/>
          <a:stretch>
            <a:fillRect/>
          </a:stretch>
        </p:blipFill>
        <p:spPr>
          <a:xfrm>
            <a:off x="457200" y="1235676"/>
            <a:ext cx="4600832" cy="4905631"/>
          </a:xfrm>
          <a:prstGeom prst="rect">
            <a:avLst/>
          </a:prstGeom>
          <a:ln>
            <a:solidFill>
              <a:schemeClr val="bg1">
                <a:lumMod val="75000"/>
              </a:schemeClr>
            </a:solidFill>
          </a:ln>
          <a:effectLst>
            <a:glow rad="63500">
              <a:schemeClr val="accent2">
                <a:satMod val="175000"/>
                <a:alpha val="40000"/>
              </a:schemeClr>
            </a:glow>
          </a:effectLst>
        </p:spPr>
      </p:pic>
      <p:pic>
        <p:nvPicPr>
          <p:cNvPr id="5" name="Picture 4">
            <a:extLst>
              <a:ext uri="{FF2B5EF4-FFF2-40B4-BE49-F238E27FC236}">
                <a16:creationId xmlns:a16="http://schemas.microsoft.com/office/drawing/2014/main" id="{A95DE561-8660-47F5-8932-76010B7BF43A}"/>
              </a:ext>
            </a:extLst>
          </p:cNvPr>
          <p:cNvPicPr>
            <a:picLocks noChangeAspect="1"/>
          </p:cNvPicPr>
          <p:nvPr/>
        </p:nvPicPr>
        <p:blipFill>
          <a:blip r:embed="rId3"/>
          <a:stretch>
            <a:fillRect/>
          </a:stretch>
        </p:blipFill>
        <p:spPr>
          <a:xfrm>
            <a:off x="3454885" y="488220"/>
            <a:ext cx="4989413" cy="2940780"/>
          </a:xfrm>
          <a:prstGeom prst="rect">
            <a:avLst/>
          </a:prstGeom>
          <a:ln>
            <a:solidFill>
              <a:schemeClr val="bg1">
                <a:lumMod val="75000"/>
              </a:schemeClr>
            </a:solidFill>
          </a:ln>
          <a:effectLst>
            <a:glow rad="63500">
              <a:schemeClr val="accent2">
                <a:satMod val="175000"/>
                <a:alpha val="40000"/>
              </a:schemeClr>
            </a:glow>
          </a:effectLst>
        </p:spPr>
      </p:pic>
      <p:pic>
        <p:nvPicPr>
          <p:cNvPr id="7" name="Picture 6">
            <a:extLst>
              <a:ext uri="{FF2B5EF4-FFF2-40B4-BE49-F238E27FC236}">
                <a16:creationId xmlns:a16="http://schemas.microsoft.com/office/drawing/2014/main" id="{EFF94EF2-91E5-40E5-8390-F871821BA3A6}"/>
              </a:ext>
            </a:extLst>
          </p:cNvPr>
          <p:cNvPicPr>
            <a:picLocks noChangeAspect="1"/>
          </p:cNvPicPr>
          <p:nvPr/>
        </p:nvPicPr>
        <p:blipFill>
          <a:blip r:embed="rId4"/>
          <a:stretch>
            <a:fillRect/>
          </a:stretch>
        </p:blipFill>
        <p:spPr>
          <a:xfrm>
            <a:off x="5058032" y="3544734"/>
            <a:ext cx="3765722" cy="2446110"/>
          </a:xfrm>
          <a:prstGeom prst="rect">
            <a:avLst/>
          </a:prstGeom>
          <a:ln>
            <a:solidFill>
              <a:schemeClr val="bg1">
                <a:lumMod val="75000"/>
              </a:schemeClr>
            </a:solidFill>
          </a:ln>
          <a:effectLst>
            <a:glow rad="63500">
              <a:schemeClr val="accent2">
                <a:satMod val="175000"/>
                <a:alpha val="40000"/>
              </a:schemeClr>
            </a:glow>
          </a:effectLst>
        </p:spPr>
      </p:pic>
    </p:spTree>
    <p:extLst>
      <p:ext uri="{BB962C8B-B14F-4D97-AF65-F5344CB8AC3E}">
        <p14:creationId xmlns:p14="http://schemas.microsoft.com/office/powerpoint/2010/main" val="177968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9E4F-03C1-4A8D-980C-EE2C00C0430B}"/>
              </a:ext>
            </a:extLst>
          </p:cNvPr>
          <p:cNvSpPr>
            <a:spLocks noGrp="1"/>
          </p:cNvSpPr>
          <p:nvPr>
            <p:ph type="title"/>
          </p:nvPr>
        </p:nvSpPr>
        <p:spPr/>
        <p:txBody>
          <a:bodyPr/>
          <a:lstStyle/>
          <a:p>
            <a:r>
              <a:rPr lang="en-US" dirty="0"/>
              <a:t>Creation: Spec = Code / Code = Spec</a:t>
            </a:r>
          </a:p>
        </p:txBody>
      </p:sp>
      <p:pic>
        <p:nvPicPr>
          <p:cNvPr id="4" name="Picture 3">
            <a:extLst>
              <a:ext uri="{FF2B5EF4-FFF2-40B4-BE49-F238E27FC236}">
                <a16:creationId xmlns:a16="http://schemas.microsoft.com/office/drawing/2014/main" id="{521B6181-E32A-4BBE-A3B7-51614CA27B5D}"/>
              </a:ext>
            </a:extLst>
          </p:cNvPr>
          <p:cNvPicPr>
            <a:picLocks noChangeAspect="1"/>
          </p:cNvPicPr>
          <p:nvPr/>
        </p:nvPicPr>
        <p:blipFill>
          <a:blip r:embed="rId2"/>
          <a:stretch>
            <a:fillRect/>
          </a:stretch>
        </p:blipFill>
        <p:spPr>
          <a:xfrm>
            <a:off x="4264755" y="1167587"/>
            <a:ext cx="4841849" cy="4691930"/>
          </a:xfrm>
          <a:prstGeom prst="rect">
            <a:avLst/>
          </a:prstGeom>
        </p:spPr>
      </p:pic>
      <p:pic>
        <p:nvPicPr>
          <p:cNvPr id="5" name="Picture 4">
            <a:extLst>
              <a:ext uri="{FF2B5EF4-FFF2-40B4-BE49-F238E27FC236}">
                <a16:creationId xmlns:a16="http://schemas.microsoft.com/office/drawing/2014/main" id="{080CE23B-2803-4FA4-84C1-70A9AF241F8E}"/>
              </a:ext>
            </a:extLst>
          </p:cNvPr>
          <p:cNvPicPr>
            <a:picLocks noChangeAspect="1"/>
          </p:cNvPicPr>
          <p:nvPr/>
        </p:nvPicPr>
        <p:blipFill>
          <a:blip r:embed="rId3"/>
          <a:stretch>
            <a:fillRect/>
          </a:stretch>
        </p:blipFill>
        <p:spPr>
          <a:xfrm>
            <a:off x="173421" y="2413847"/>
            <a:ext cx="2569276" cy="2739487"/>
          </a:xfrm>
          <a:prstGeom prst="rect">
            <a:avLst/>
          </a:prstGeom>
          <a:ln>
            <a:solidFill>
              <a:schemeClr val="bg1">
                <a:lumMod val="75000"/>
              </a:schemeClr>
            </a:solidFill>
          </a:ln>
          <a:effectLst>
            <a:glow rad="63500">
              <a:schemeClr val="accent2">
                <a:satMod val="175000"/>
                <a:alpha val="40000"/>
              </a:schemeClr>
            </a:glow>
          </a:effectLst>
        </p:spPr>
      </p:pic>
      <p:pic>
        <p:nvPicPr>
          <p:cNvPr id="6" name="Picture 5">
            <a:extLst>
              <a:ext uri="{FF2B5EF4-FFF2-40B4-BE49-F238E27FC236}">
                <a16:creationId xmlns:a16="http://schemas.microsoft.com/office/drawing/2014/main" id="{4852FB09-6339-4563-BD67-35628BF16715}"/>
              </a:ext>
            </a:extLst>
          </p:cNvPr>
          <p:cNvPicPr>
            <a:picLocks noChangeAspect="1"/>
          </p:cNvPicPr>
          <p:nvPr/>
        </p:nvPicPr>
        <p:blipFill>
          <a:blip r:embed="rId4"/>
          <a:stretch>
            <a:fillRect/>
          </a:stretch>
        </p:blipFill>
        <p:spPr>
          <a:xfrm>
            <a:off x="1049533" y="1285191"/>
            <a:ext cx="2606357" cy="1536197"/>
          </a:xfrm>
          <a:prstGeom prst="rect">
            <a:avLst/>
          </a:prstGeom>
          <a:ln>
            <a:solidFill>
              <a:schemeClr val="bg1">
                <a:lumMod val="75000"/>
              </a:schemeClr>
            </a:solidFill>
          </a:ln>
          <a:effectLst>
            <a:glow rad="63500">
              <a:schemeClr val="accent2">
                <a:satMod val="175000"/>
                <a:alpha val="40000"/>
              </a:schemeClr>
            </a:glow>
          </a:effectLst>
        </p:spPr>
      </p:pic>
      <p:pic>
        <p:nvPicPr>
          <p:cNvPr id="7" name="Picture 6">
            <a:extLst>
              <a:ext uri="{FF2B5EF4-FFF2-40B4-BE49-F238E27FC236}">
                <a16:creationId xmlns:a16="http://schemas.microsoft.com/office/drawing/2014/main" id="{19B9B44D-F10F-4A82-A66D-5BA205C976F3}"/>
              </a:ext>
            </a:extLst>
          </p:cNvPr>
          <p:cNvPicPr>
            <a:picLocks noChangeAspect="1"/>
          </p:cNvPicPr>
          <p:nvPr/>
        </p:nvPicPr>
        <p:blipFill>
          <a:blip r:embed="rId5"/>
          <a:stretch>
            <a:fillRect/>
          </a:stretch>
        </p:blipFill>
        <p:spPr>
          <a:xfrm>
            <a:off x="1642929" y="4206810"/>
            <a:ext cx="2102920" cy="1365999"/>
          </a:xfrm>
          <a:prstGeom prst="rect">
            <a:avLst/>
          </a:prstGeom>
          <a:ln>
            <a:solidFill>
              <a:schemeClr val="bg1">
                <a:lumMod val="75000"/>
              </a:schemeClr>
            </a:solidFill>
          </a:ln>
          <a:effectLst>
            <a:glow rad="63500">
              <a:schemeClr val="accent2">
                <a:satMod val="175000"/>
                <a:alpha val="40000"/>
              </a:schemeClr>
            </a:glow>
          </a:effectLst>
        </p:spPr>
      </p:pic>
      <p:sp>
        <p:nvSpPr>
          <p:cNvPr id="8" name="Arrow: Right 7">
            <a:extLst>
              <a:ext uri="{FF2B5EF4-FFF2-40B4-BE49-F238E27FC236}">
                <a16:creationId xmlns:a16="http://schemas.microsoft.com/office/drawing/2014/main" id="{C5E27F71-1860-4DC5-99CA-EBB4667507EF}"/>
              </a:ext>
            </a:extLst>
          </p:cNvPr>
          <p:cNvSpPr/>
          <p:nvPr/>
        </p:nvSpPr>
        <p:spPr>
          <a:xfrm>
            <a:off x="3763458" y="3265904"/>
            <a:ext cx="425259" cy="247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510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C6709D-1D96-4ECC-AEBA-F87FA55062E8}"/>
              </a:ext>
            </a:extLst>
          </p:cNvPr>
          <p:cNvSpPr>
            <a:spLocks noGrp="1"/>
          </p:cNvSpPr>
          <p:nvPr>
            <p:ph type="body" idx="1"/>
          </p:nvPr>
        </p:nvSpPr>
        <p:spPr>
          <a:xfrm>
            <a:off x="442265" y="786992"/>
            <a:ext cx="7315200" cy="5020683"/>
          </a:xfrm>
        </p:spPr>
        <p:txBody>
          <a:bodyPr/>
          <a:lstStyle/>
          <a:p>
            <a:pPr marL="133350" indent="0">
              <a:buNone/>
            </a:pPr>
            <a:r>
              <a:rPr lang="en-US" dirty="0"/>
              <a:t>Native</a:t>
            </a:r>
          </a:p>
          <a:p>
            <a:r>
              <a:rPr lang="en-US" dirty="0"/>
              <a:t>Elm</a:t>
            </a:r>
          </a:p>
          <a:p>
            <a:r>
              <a:rPr lang="en-US" dirty="0"/>
              <a:t>DSL</a:t>
            </a:r>
          </a:p>
          <a:p>
            <a:endParaRPr lang="en-US" dirty="0"/>
          </a:p>
          <a:p>
            <a:pPr marL="133350" indent="0">
              <a:buNone/>
            </a:pPr>
            <a:r>
              <a:rPr lang="en-US" dirty="0"/>
              <a:t>Open Source</a:t>
            </a:r>
          </a:p>
          <a:p>
            <a:r>
              <a:rPr lang="en-US" dirty="0"/>
              <a:t>Elm</a:t>
            </a:r>
          </a:p>
          <a:p>
            <a:r>
              <a:rPr lang="en-US" dirty="0"/>
              <a:t>Bosque</a:t>
            </a:r>
          </a:p>
          <a:p>
            <a:r>
              <a:rPr lang="en-US" dirty="0"/>
              <a:t>Legend</a:t>
            </a:r>
          </a:p>
          <a:p>
            <a:r>
              <a:rPr lang="en-US" dirty="0"/>
              <a:t>Scala</a:t>
            </a:r>
          </a:p>
          <a:p>
            <a:r>
              <a:rPr lang="en-US" dirty="0"/>
              <a:t>Rosetta</a:t>
            </a:r>
          </a:p>
          <a:p>
            <a:r>
              <a:rPr lang="en-US" dirty="0"/>
              <a:t>TypeScript</a:t>
            </a:r>
          </a:p>
          <a:p>
            <a:r>
              <a:rPr lang="en-US" dirty="0"/>
              <a:t>F#</a:t>
            </a:r>
          </a:p>
        </p:txBody>
      </p:sp>
      <p:sp>
        <p:nvSpPr>
          <p:cNvPr id="2" name="Title 1">
            <a:extLst>
              <a:ext uri="{FF2B5EF4-FFF2-40B4-BE49-F238E27FC236}">
                <a16:creationId xmlns:a16="http://schemas.microsoft.com/office/drawing/2014/main" id="{8BC3FF0E-795F-431A-BFBE-0E143E54E110}"/>
              </a:ext>
            </a:extLst>
          </p:cNvPr>
          <p:cNvSpPr>
            <a:spLocks noGrp="1"/>
          </p:cNvSpPr>
          <p:nvPr>
            <p:ph type="title"/>
          </p:nvPr>
        </p:nvSpPr>
        <p:spPr/>
        <p:txBody>
          <a:bodyPr/>
          <a:lstStyle/>
          <a:p>
            <a:r>
              <a:rPr lang="en-US" dirty="0"/>
              <a:t>Creation: Open Source</a:t>
            </a:r>
          </a:p>
        </p:txBody>
      </p:sp>
      <p:pic>
        <p:nvPicPr>
          <p:cNvPr id="1026" name="Picture 2">
            <a:extLst>
              <a:ext uri="{FF2B5EF4-FFF2-40B4-BE49-F238E27FC236}">
                <a16:creationId xmlns:a16="http://schemas.microsoft.com/office/drawing/2014/main" id="{D858299A-728A-4275-8CA0-434BE5C48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513" y="4035187"/>
            <a:ext cx="1251794" cy="125179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6A68B71-74ED-458F-A866-1C316DE79773}"/>
              </a:ext>
            </a:extLst>
          </p:cNvPr>
          <p:cNvGrpSpPr/>
          <p:nvPr/>
        </p:nvGrpSpPr>
        <p:grpSpPr>
          <a:xfrm>
            <a:off x="4740775" y="3886109"/>
            <a:ext cx="1875849" cy="763600"/>
            <a:chOff x="3547679" y="3661989"/>
            <a:chExt cx="2158115" cy="866628"/>
          </a:xfrm>
        </p:grpSpPr>
        <p:pic>
          <p:nvPicPr>
            <p:cNvPr id="1032" name="Picture 8" descr="Goldman Sachs - Wikipedia">
              <a:extLst>
                <a:ext uri="{FF2B5EF4-FFF2-40B4-BE49-F238E27FC236}">
                  <a16:creationId xmlns:a16="http://schemas.microsoft.com/office/drawing/2014/main" id="{3729E9D7-A6B6-4ED4-86FF-8C8B6533B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406" y="3661989"/>
              <a:ext cx="641388" cy="6413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DF900B-38D7-478E-B157-3743AF869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679" y="3831181"/>
              <a:ext cx="1969229" cy="69743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42829D2D-2ABA-4720-B138-FFBD557B8774}"/>
              </a:ext>
            </a:extLst>
          </p:cNvPr>
          <p:cNvPicPr>
            <a:picLocks noChangeAspect="1"/>
          </p:cNvPicPr>
          <p:nvPr/>
        </p:nvPicPr>
        <p:blipFill>
          <a:blip r:embed="rId5"/>
          <a:stretch>
            <a:fillRect/>
          </a:stretch>
        </p:blipFill>
        <p:spPr>
          <a:xfrm>
            <a:off x="2095393" y="1485583"/>
            <a:ext cx="2945340" cy="435675"/>
          </a:xfrm>
          <a:prstGeom prst="rect">
            <a:avLst/>
          </a:prstGeom>
        </p:spPr>
      </p:pic>
      <p:pic>
        <p:nvPicPr>
          <p:cNvPr id="1034" name="Picture 10" descr="Regnosys">
            <a:extLst>
              <a:ext uri="{FF2B5EF4-FFF2-40B4-BE49-F238E27FC236}">
                <a16:creationId xmlns:a16="http://schemas.microsoft.com/office/drawing/2014/main" id="{FCABF493-D932-490B-8346-F6E487AFC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340" y="4987966"/>
            <a:ext cx="1618929" cy="3263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2D73B5B-41D4-4EFA-B037-7B5ABC766B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349" y="3364062"/>
            <a:ext cx="20574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dethink | LinkedIn">
            <a:extLst>
              <a:ext uri="{FF2B5EF4-FFF2-40B4-BE49-F238E27FC236}">
                <a16:creationId xmlns:a16="http://schemas.microsoft.com/office/drawing/2014/main" id="{59EAEC1E-6CF9-49D9-9EB0-83868FD6BD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8195" y="4939288"/>
            <a:ext cx="1341783" cy="13417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BB4D87D-55A4-4C2B-835C-18CB66D12298}"/>
              </a:ext>
            </a:extLst>
          </p:cNvPr>
          <p:cNvSpPr txBox="1"/>
          <p:nvPr/>
        </p:nvSpPr>
        <p:spPr>
          <a:xfrm>
            <a:off x="5044136" y="3047972"/>
            <a:ext cx="4572000" cy="369332"/>
          </a:xfrm>
          <a:prstGeom prst="rect">
            <a:avLst/>
          </a:prstGeom>
          <a:noFill/>
        </p:spPr>
        <p:txBody>
          <a:bodyPr wrap="square">
            <a:spAutoFit/>
          </a:bodyPr>
          <a:lstStyle/>
          <a:p>
            <a:pPr algn="l"/>
            <a:r>
              <a:rPr lang="en-US" b="1" i="0" dirty="0">
                <a:solidFill>
                  <a:srgbClr val="000000"/>
                </a:solidFill>
                <a:effectLst/>
                <a:latin typeface="Segoe UI" panose="020B0502040204020203" pitchFamily="34" charset="0"/>
              </a:rPr>
              <a:t>Bosque Programming Language</a:t>
            </a:r>
          </a:p>
        </p:txBody>
      </p:sp>
      <p:pic>
        <p:nvPicPr>
          <p:cNvPr id="1042" name="Picture 18" descr="The F# Software Foundation Logo for F#">
            <a:extLst>
              <a:ext uri="{FF2B5EF4-FFF2-40B4-BE49-F238E27FC236}">
                <a16:creationId xmlns:a16="http://schemas.microsoft.com/office/drawing/2014/main" id="{A95D7A09-4FB5-4C2F-801A-EDF4D8E77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623222" y="5249395"/>
            <a:ext cx="693046" cy="6930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Optimizing an Elm Library">
            <a:extLst>
              <a:ext uri="{FF2B5EF4-FFF2-40B4-BE49-F238E27FC236}">
                <a16:creationId xmlns:a16="http://schemas.microsoft.com/office/drawing/2014/main" id="{93E26884-B7B7-4A91-8F96-27BBC6889F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0246" y="2240241"/>
            <a:ext cx="1978109" cy="98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946432"/>
      </p:ext>
    </p:extLst>
  </p:cSld>
  <p:clrMapOvr>
    <a:masterClrMapping/>
  </p:clrMapOvr>
</p:sld>
</file>

<file path=ppt/theme/theme1.xml><?xml version="1.0" encoding="utf-8"?>
<a:theme xmlns:a="http://schemas.openxmlformats.org/drawingml/2006/main" name="Firmwide All-Purpose_05.25.16">
  <a:themeElements>
    <a:clrScheme name="!Firmwide - ALL PURPOSE">
      <a:dk1>
        <a:srgbClr val="000000"/>
      </a:dk1>
      <a:lt1>
        <a:srgbClr val="DEE1E6"/>
      </a:lt1>
      <a:dk2>
        <a:srgbClr val="97D0FF"/>
      </a:dk2>
      <a:lt2>
        <a:srgbClr val="A9A9A9"/>
      </a:lt2>
      <a:accent1>
        <a:srgbClr val="005AA4"/>
      </a:accent1>
      <a:accent2>
        <a:srgbClr val="00A1E2"/>
      </a:accent2>
      <a:accent3>
        <a:srgbClr val="3BC3A3"/>
      </a:accent3>
      <a:accent4>
        <a:srgbClr val="6769B5"/>
      </a:accent4>
      <a:accent5>
        <a:srgbClr val="D0B86A"/>
      </a:accent5>
      <a:accent6>
        <a:srgbClr val="93959B"/>
      </a:accent6>
      <a:hlink>
        <a:srgbClr val="50CEFF"/>
      </a:hlink>
      <a:folHlink>
        <a:srgbClr val="A2A2A2"/>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3BC3A3"/>
        </a:accent3>
        <a:accent4>
          <a:srgbClr val="6769B5"/>
        </a:accent4>
        <a:accent5>
          <a:srgbClr val="D0B86A"/>
        </a:accent5>
        <a:accent6>
          <a:srgbClr val="93959B"/>
        </a:accent6>
        <a:hlink>
          <a:srgbClr val="50CEFF"/>
        </a:hlink>
        <a:folHlink>
          <a:srgbClr val="A2A2A2"/>
        </a:folHlink>
      </a:clrScheme>
    </a:extraClrScheme>
    <a:extraClrScheme>
      <a:clrScheme name="!Firmwide - ALL PURPOSE">
        <a:dk1>
          <a:srgbClr val="000000"/>
        </a:dk1>
        <a:lt1>
          <a:srgbClr val="DEE1E6"/>
        </a:lt1>
        <a:dk2>
          <a:srgbClr val="97D0FF"/>
        </a:dk2>
        <a:lt2>
          <a:srgbClr val="A9A9A9"/>
        </a:lt2>
        <a:accent1>
          <a:srgbClr val="005AA4"/>
        </a:accent1>
        <a:accent2>
          <a:srgbClr val="00A1E2"/>
        </a:accent2>
        <a:accent3>
          <a:srgbClr val="3BC3A3"/>
        </a:accent3>
        <a:accent4>
          <a:srgbClr val="6769B5"/>
        </a:accent4>
        <a:accent5>
          <a:srgbClr val="D0B86A"/>
        </a:accent5>
        <a:accent6>
          <a:srgbClr val="93959B"/>
        </a:accent6>
        <a:hlink>
          <a:srgbClr val="50CEFF"/>
        </a:hlink>
        <a:folHlink>
          <a:srgbClr val="A2A2A2"/>
        </a:folHlink>
      </a:clrScheme>
    </a:extraClrScheme>
  </a:extraClrSchemeLst>
  <a:custClrLst>
    <a:custClr name="Green">
      <a:srgbClr val="2D8F78"/>
    </a:custClr>
    <a:custClr name="Teal">
      <a:srgbClr val="92DECC"/>
    </a:custClr>
    <a:custClr name="Purple">
      <a:srgbClr val="929BCA"/>
    </a:custClr>
    <a:custClr name="Light Purple">
      <a:srgbClr val="D5D9EB"/>
    </a:custClr>
    <a:custClr name="Maroon">
      <a:srgbClr val="B4425D"/>
    </a:custClr>
    <a:custClr name="Light Gold">
      <a:srgbClr val="E3D7AB"/>
    </a:custClr>
    <a:custClr name="Brown">
      <a:srgbClr val="C3842F"/>
    </a:custClr>
    <a:custClr name="Navy">
      <a:srgbClr val="003064"/>
    </a:custClr>
    <a:custClr name="Pie Border White">
      <a:srgbClr val="FFFFFF"/>
    </a:custClr>
  </a:custClrLst>
</a:theme>
</file>

<file path=ppt/theme/theme2.xml><?xml version="1.0" encoding="utf-8"?>
<a:theme xmlns:a="http://schemas.openxmlformats.org/drawingml/2006/main" name="FINOS–Revised">
  <a:themeElements>
    <a:clrScheme name="Simple Light">
      <a:dk1>
        <a:srgbClr val="48797B"/>
      </a:dk1>
      <a:lt1>
        <a:srgbClr val="FFFFFF"/>
      </a:lt1>
      <a:dk2>
        <a:srgbClr val="48797B"/>
      </a:dk2>
      <a:lt2>
        <a:srgbClr val="EEEEEE"/>
      </a:lt2>
      <a:accent1>
        <a:srgbClr val="2BC1E7"/>
      </a:accent1>
      <a:accent2>
        <a:srgbClr val="00253F"/>
      </a:accent2>
      <a:accent3>
        <a:srgbClr val="0087A9"/>
      </a:accent3>
      <a:accent4>
        <a:srgbClr val="D7C826"/>
      </a:accent4>
      <a:accent5>
        <a:srgbClr val="6BCABA"/>
      </a:accent5>
      <a:accent6>
        <a:srgbClr val="42AF28"/>
      </a:accent6>
      <a:hlink>
        <a:srgbClr val="2BC1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Firmwide_Auditorium_Standard_English_7.18 (1)</Template>
  <TotalTime>3280</TotalTime>
  <Words>294</Words>
  <Application>Microsoft Office PowerPoint</Application>
  <PresentationFormat>On-screen Show (4:3)</PresentationFormat>
  <Paragraphs>128</Paragraphs>
  <Slides>20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Montserrat Medium</vt:lpstr>
      <vt:lpstr>Arial</vt:lpstr>
      <vt:lpstr>Avenir Next LT Pro Demi</vt:lpstr>
      <vt:lpstr>Montserrat Light</vt:lpstr>
      <vt:lpstr>Montserrat</vt:lpstr>
      <vt:lpstr>Calibri</vt:lpstr>
      <vt:lpstr>Avenir Next LT Pro</vt:lpstr>
      <vt:lpstr>Segoe UI</vt:lpstr>
      <vt:lpstr>Firmwide All-Purpose_05.25.16</vt:lpstr>
      <vt:lpstr>FINOS–Revised</vt:lpstr>
      <vt:lpstr>PowerPoint Presentation</vt:lpstr>
      <vt:lpstr>Project</vt:lpstr>
      <vt:lpstr>Motivation</vt:lpstr>
      <vt:lpstr>Motivation</vt:lpstr>
      <vt:lpstr>The Morphir Experience</vt:lpstr>
      <vt:lpstr>PowerPoint Presentation</vt:lpstr>
      <vt:lpstr>Creation</vt:lpstr>
      <vt:lpstr>Creation: Spec = Code / Code = Spec</vt:lpstr>
      <vt:lpstr>Creation: Open Source</vt:lpstr>
      <vt:lpstr>Creation: Other Open-source Ideas</vt:lpstr>
      <vt:lpstr>Quality: Interactive Knowledge Share</vt:lpstr>
      <vt:lpstr>Knowledge: Audit</vt:lpstr>
      <vt:lpstr>Anti-knowledge</vt:lpstr>
      <vt:lpstr>Anti-knowledge: Fragmentation</vt:lpstr>
      <vt:lpstr>Knowledge: Holistic</vt:lpstr>
      <vt:lpstr>Quality &amp; Knowledge</vt:lpstr>
      <vt:lpstr>Integration</vt:lpstr>
      <vt:lpstr>Integration</vt:lpstr>
      <vt:lpstr>Execution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Goldbaum, Stephen (FRPPE)</dc:creator>
  <cp:lastModifiedBy>Stephen</cp:lastModifiedBy>
  <cp:revision>46</cp:revision>
  <dcterms:created xsi:type="dcterms:W3CDTF">2022-02-25T14:27:22Z</dcterms:created>
  <dcterms:modified xsi:type="dcterms:W3CDTF">2022-03-07T23:08:17Z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f119e6-c6cd-44b0-a5ee-ac1aff68c56e_Enabled">
    <vt:lpwstr>true</vt:lpwstr>
  </property>
  <property fmtid="{D5CDD505-2E9C-101B-9397-08002B2CF9AE}" pid="3" name="MSIP_Label_07f119e6-c6cd-44b0-a5ee-ac1aff68c56e_SetDate">
    <vt:lpwstr>2022-02-25T14:32:03Z</vt:lpwstr>
  </property>
  <property fmtid="{D5CDD505-2E9C-101B-9397-08002B2CF9AE}" pid="4" name="MSIP_Label_07f119e6-c6cd-44b0-a5ee-ac1aff68c56e_Method">
    <vt:lpwstr>Standard</vt:lpwstr>
  </property>
  <property fmtid="{D5CDD505-2E9C-101B-9397-08002B2CF9AE}" pid="5" name="MSIP_Label_07f119e6-c6cd-44b0-a5ee-ac1aff68c56e_Name">
    <vt:lpwstr>Confidential v1</vt:lpwstr>
  </property>
  <property fmtid="{D5CDD505-2E9C-101B-9397-08002B2CF9AE}" pid="6" name="MSIP_Label_07f119e6-c6cd-44b0-a5ee-ac1aff68c56e_SiteId">
    <vt:lpwstr>e29b8111-49f8-418d-ac2a-935335a52614</vt:lpwstr>
  </property>
  <property fmtid="{D5CDD505-2E9C-101B-9397-08002B2CF9AE}" pid="7" name="MSIP_Label_07f119e6-c6cd-44b0-a5ee-ac1aff68c56e_ActionId">
    <vt:lpwstr>9177e598-8bca-4d89-a9eb-dbdb89d993a8</vt:lpwstr>
  </property>
  <property fmtid="{D5CDD505-2E9C-101B-9397-08002B2CF9AE}" pid="8" name="MSIP_Label_07f119e6-c6cd-44b0-a5ee-ac1aff68c56e_ContentBits">
    <vt:lpwstr>0</vt:lpwstr>
  </property>
</Properties>
</file>